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60" r:id="rId3"/>
    <p:sldId id="261" r:id="rId4"/>
    <p:sldId id="262" r:id="rId5"/>
    <p:sldId id="263" r:id="rId6"/>
    <p:sldId id="264" r:id="rId7"/>
    <p:sldId id="257" r:id="rId8"/>
    <p:sldId id="266" r:id="rId9"/>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F1E3"/>
    <a:srgbClr val="586345"/>
    <a:srgbClr val="999C74"/>
    <a:srgbClr val="606246"/>
    <a:srgbClr val="E1EBD9"/>
    <a:srgbClr val="E1FFF6"/>
    <a:srgbClr val="FAFFFF"/>
    <a:srgbClr val="535139"/>
    <a:srgbClr val="EFF1F3"/>
    <a:srgbClr val="B9BB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45" autoAdjust="0"/>
    <p:restoredTop sz="94431" autoAdjust="0"/>
  </p:normalViewPr>
  <p:slideViewPr>
    <p:cSldViewPr snapToGrid="0">
      <p:cViewPr>
        <p:scale>
          <a:sx n="75" d="100"/>
          <a:sy n="75" d="100"/>
        </p:scale>
        <p:origin x="1050" y="7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image1.jpeg>
</file>

<file path=ppt/media/image2.jpeg>
</file>

<file path=ppt/media/image3.png>
</file>

<file path=ppt/media/image4.jpe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A20B4A-AA69-47BA-8C2E-72DFA477B9BF}" type="datetimeFigureOut">
              <a:rPr lang="ru-RU" smtClean="0"/>
              <a:t>21.12.2025</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B3AAD9-EDD4-4DAB-B31A-470A9670A23D}" type="slidenum">
              <a:rPr lang="ru-RU" smtClean="0"/>
              <a:t>‹#›</a:t>
            </a:fld>
            <a:endParaRPr lang="ru-RU"/>
          </a:p>
        </p:txBody>
      </p:sp>
    </p:spTree>
    <p:extLst>
      <p:ext uri="{BB962C8B-B14F-4D97-AF65-F5344CB8AC3E}">
        <p14:creationId xmlns:p14="http://schemas.microsoft.com/office/powerpoint/2010/main" val="2203252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C5B15F-B301-798A-B235-7A0138F9EA34}"/>
            </a:ext>
          </a:extLst>
        </p:cNvPr>
        <p:cNvGrpSpPr/>
        <p:nvPr/>
      </p:nvGrpSpPr>
      <p:grpSpPr>
        <a:xfrm>
          <a:off x="0" y="0"/>
          <a:ext cx="0" cy="0"/>
          <a:chOff x="0" y="0"/>
          <a:chExt cx="0" cy="0"/>
        </a:xfrm>
      </p:grpSpPr>
      <p:sp>
        <p:nvSpPr>
          <p:cNvPr id="2" name="Образ слайда 1">
            <a:extLst>
              <a:ext uri="{FF2B5EF4-FFF2-40B4-BE49-F238E27FC236}">
                <a16:creationId xmlns:a16="http://schemas.microsoft.com/office/drawing/2014/main" id="{EF44E6D3-A62B-9A90-0E99-BBD30EDF0021}"/>
              </a:ext>
            </a:extLst>
          </p:cNvPr>
          <p:cNvSpPr>
            <a:spLocks noGrp="1" noRot="1" noChangeAspect="1"/>
          </p:cNvSpPr>
          <p:nvPr>
            <p:ph type="sldImg"/>
          </p:nvPr>
        </p:nvSpPr>
        <p:spPr/>
      </p:sp>
      <p:sp>
        <p:nvSpPr>
          <p:cNvPr id="3" name="Заметки 2">
            <a:extLst>
              <a:ext uri="{FF2B5EF4-FFF2-40B4-BE49-F238E27FC236}">
                <a16:creationId xmlns:a16="http://schemas.microsoft.com/office/drawing/2014/main" id="{CAA5FAE9-BA6A-1817-E422-954E232DB915}"/>
              </a:ext>
            </a:extLst>
          </p:cNvPr>
          <p:cNvSpPr>
            <a:spLocks noGrp="1"/>
          </p:cNvSpPr>
          <p:nvPr>
            <p:ph type="body" idx="1"/>
          </p:nvPr>
        </p:nvSpPr>
        <p:spPr/>
        <p:txBody>
          <a:bodyPr/>
          <a:lstStyle/>
          <a:p>
            <a:endParaRPr lang="ru-RU" dirty="0"/>
          </a:p>
        </p:txBody>
      </p:sp>
      <p:sp>
        <p:nvSpPr>
          <p:cNvPr id="4" name="Номер слайда 3">
            <a:extLst>
              <a:ext uri="{FF2B5EF4-FFF2-40B4-BE49-F238E27FC236}">
                <a16:creationId xmlns:a16="http://schemas.microsoft.com/office/drawing/2014/main" id="{456ADA1A-5830-E8D5-241E-0F4E6DAA283E}"/>
              </a:ext>
            </a:extLst>
          </p:cNvPr>
          <p:cNvSpPr>
            <a:spLocks noGrp="1"/>
          </p:cNvSpPr>
          <p:nvPr>
            <p:ph type="sldNum" sz="quarter" idx="5"/>
          </p:nvPr>
        </p:nvSpPr>
        <p:spPr/>
        <p:txBody>
          <a:bodyPr/>
          <a:lstStyle/>
          <a:p>
            <a:fld id="{0BB3AAD9-EDD4-4DAB-B31A-470A9670A23D}" type="slidenum">
              <a:rPr lang="ru-RU" smtClean="0"/>
              <a:t>2</a:t>
            </a:fld>
            <a:endParaRPr lang="ru-RU"/>
          </a:p>
        </p:txBody>
      </p:sp>
    </p:spTree>
    <p:extLst>
      <p:ext uri="{BB962C8B-B14F-4D97-AF65-F5344CB8AC3E}">
        <p14:creationId xmlns:p14="http://schemas.microsoft.com/office/powerpoint/2010/main" val="2987347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0BB3AAD9-EDD4-4DAB-B31A-470A9670A23D}" type="slidenum">
              <a:rPr lang="ru-RU" smtClean="0"/>
              <a:t>4</a:t>
            </a:fld>
            <a:endParaRPr lang="ru-RU"/>
          </a:p>
        </p:txBody>
      </p:sp>
    </p:spTree>
    <p:extLst>
      <p:ext uri="{BB962C8B-B14F-4D97-AF65-F5344CB8AC3E}">
        <p14:creationId xmlns:p14="http://schemas.microsoft.com/office/powerpoint/2010/main" val="18933580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0BB3AAD9-EDD4-4DAB-B31A-470A9670A23D}" type="slidenum">
              <a:rPr lang="ru-RU" smtClean="0"/>
              <a:t>7</a:t>
            </a:fld>
            <a:endParaRPr lang="ru-RU"/>
          </a:p>
        </p:txBody>
      </p:sp>
    </p:spTree>
    <p:extLst>
      <p:ext uri="{BB962C8B-B14F-4D97-AF65-F5344CB8AC3E}">
        <p14:creationId xmlns:p14="http://schemas.microsoft.com/office/powerpoint/2010/main" val="1002690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365353D-3FD2-A74B-FC99-599A20FACDFC}"/>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27B64C24-9125-1805-6552-66CEDA4A43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15241F8D-5395-D530-A6AF-28D93BEFFAEE}"/>
              </a:ext>
            </a:extLst>
          </p:cNvPr>
          <p:cNvSpPr>
            <a:spLocks noGrp="1"/>
          </p:cNvSpPr>
          <p:nvPr>
            <p:ph type="dt" sz="half" idx="10"/>
          </p:nvPr>
        </p:nvSpPr>
        <p:spPr/>
        <p:txBody>
          <a:bodyPr/>
          <a:lstStyle/>
          <a:p>
            <a:fld id="{9ECEE80B-36A0-47DF-9B9F-3BF1E151FA47}" type="datetimeFigureOut">
              <a:rPr lang="ru-RU" smtClean="0"/>
              <a:t>21.12.2025</a:t>
            </a:fld>
            <a:endParaRPr lang="ru-RU"/>
          </a:p>
        </p:txBody>
      </p:sp>
      <p:sp>
        <p:nvSpPr>
          <p:cNvPr id="5" name="Нижний колонтитул 4">
            <a:extLst>
              <a:ext uri="{FF2B5EF4-FFF2-40B4-BE49-F238E27FC236}">
                <a16:creationId xmlns:a16="http://schemas.microsoft.com/office/drawing/2014/main" id="{DAD8D51E-8271-B84E-38B0-A6EE71289A5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9C470CC-6358-3391-608D-F7CCA0B81904}"/>
              </a:ext>
            </a:extLst>
          </p:cNvPr>
          <p:cNvSpPr>
            <a:spLocks noGrp="1"/>
          </p:cNvSpPr>
          <p:nvPr>
            <p:ph type="sldNum" sz="quarter" idx="12"/>
          </p:nvPr>
        </p:nvSpPr>
        <p:spPr/>
        <p:txBody>
          <a:bodyPr/>
          <a:lstStyle/>
          <a:p>
            <a:fld id="{1EA4D0D1-5D1D-45E4-A53F-FA4A65309F1D}" type="slidenum">
              <a:rPr lang="ru-RU" smtClean="0"/>
              <a:t>‹#›</a:t>
            </a:fld>
            <a:endParaRPr lang="ru-RU"/>
          </a:p>
        </p:txBody>
      </p:sp>
    </p:spTree>
    <p:extLst>
      <p:ext uri="{BB962C8B-B14F-4D97-AF65-F5344CB8AC3E}">
        <p14:creationId xmlns:p14="http://schemas.microsoft.com/office/powerpoint/2010/main" val="2513909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228058F-7EC8-91E0-A3D4-320C9CACEB20}"/>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A30221E6-D355-2010-5A9C-605F87DE4C76}"/>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FDAF9AF-DE42-035A-CDF6-982A3FB8A73B}"/>
              </a:ext>
            </a:extLst>
          </p:cNvPr>
          <p:cNvSpPr>
            <a:spLocks noGrp="1"/>
          </p:cNvSpPr>
          <p:nvPr>
            <p:ph type="dt" sz="half" idx="10"/>
          </p:nvPr>
        </p:nvSpPr>
        <p:spPr/>
        <p:txBody>
          <a:bodyPr/>
          <a:lstStyle/>
          <a:p>
            <a:fld id="{9ECEE80B-36A0-47DF-9B9F-3BF1E151FA47}" type="datetimeFigureOut">
              <a:rPr lang="ru-RU" smtClean="0"/>
              <a:t>21.12.2025</a:t>
            </a:fld>
            <a:endParaRPr lang="ru-RU"/>
          </a:p>
        </p:txBody>
      </p:sp>
      <p:sp>
        <p:nvSpPr>
          <p:cNvPr id="5" name="Нижний колонтитул 4">
            <a:extLst>
              <a:ext uri="{FF2B5EF4-FFF2-40B4-BE49-F238E27FC236}">
                <a16:creationId xmlns:a16="http://schemas.microsoft.com/office/drawing/2014/main" id="{197BE710-D86B-11B5-280E-95F398EBE0F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E6AC0E8-1D6B-BA95-CC2D-D76EE29D1693}"/>
              </a:ext>
            </a:extLst>
          </p:cNvPr>
          <p:cNvSpPr>
            <a:spLocks noGrp="1"/>
          </p:cNvSpPr>
          <p:nvPr>
            <p:ph type="sldNum" sz="quarter" idx="12"/>
          </p:nvPr>
        </p:nvSpPr>
        <p:spPr/>
        <p:txBody>
          <a:bodyPr/>
          <a:lstStyle/>
          <a:p>
            <a:fld id="{1EA4D0D1-5D1D-45E4-A53F-FA4A65309F1D}" type="slidenum">
              <a:rPr lang="ru-RU" smtClean="0"/>
              <a:t>‹#›</a:t>
            </a:fld>
            <a:endParaRPr lang="ru-RU"/>
          </a:p>
        </p:txBody>
      </p:sp>
    </p:spTree>
    <p:extLst>
      <p:ext uri="{BB962C8B-B14F-4D97-AF65-F5344CB8AC3E}">
        <p14:creationId xmlns:p14="http://schemas.microsoft.com/office/powerpoint/2010/main" val="198876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DD95AB66-59F8-3B62-2EC3-00D64B371788}"/>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DFBF2403-1157-6191-EDFB-0EF7CF2B14AD}"/>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FB5BF92-557B-C8E0-FE39-81A1835468F6}"/>
              </a:ext>
            </a:extLst>
          </p:cNvPr>
          <p:cNvSpPr>
            <a:spLocks noGrp="1"/>
          </p:cNvSpPr>
          <p:nvPr>
            <p:ph type="dt" sz="half" idx="10"/>
          </p:nvPr>
        </p:nvSpPr>
        <p:spPr/>
        <p:txBody>
          <a:bodyPr/>
          <a:lstStyle/>
          <a:p>
            <a:fld id="{9ECEE80B-36A0-47DF-9B9F-3BF1E151FA47}" type="datetimeFigureOut">
              <a:rPr lang="ru-RU" smtClean="0"/>
              <a:t>21.12.2025</a:t>
            </a:fld>
            <a:endParaRPr lang="ru-RU"/>
          </a:p>
        </p:txBody>
      </p:sp>
      <p:sp>
        <p:nvSpPr>
          <p:cNvPr id="5" name="Нижний колонтитул 4">
            <a:extLst>
              <a:ext uri="{FF2B5EF4-FFF2-40B4-BE49-F238E27FC236}">
                <a16:creationId xmlns:a16="http://schemas.microsoft.com/office/drawing/2014/main" id="{5CC727F9-DD56-6277-17CB-917496E04A1D}"/>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77A4573-CB3F-CB0D-DED1-48528FF9A0ED}"/>
              </a:ext>
            </a:extLst>
          </p:cNvPr>
          <p:cNvSpPr>
            <a:spLocks noGrp="1"/>
          </p:cNvSpPr>
          <p:nvPr>
            <p:ph type="sldNum" sz="quarter" idx="12"/>
          </p:nvPr>
        </p:nvSpPr>
        <p:spPr/>
        <p:txBody>
          <a:bodyPr/>
          <a:lstStyle/>
          <a:p>
            <a:fld id="{1EA4D0D1-5D1D-45E4-A53F-FA4A65309F1D}" type="slidenum">
              <a:rPr lang="ru-RU" smtClean="0"/>
              <a:t>‹#›</a:t>
            </a:fld>
            <a:endParaRPr lang="ru-RU"/>
          </a:p>
        </p:txBody>
      </p:sp>
    </p:spTree>
    <p:extLst>
      <p:ext uri="{BB962C8B-B14F-4D97-AF65-F5344CB8AC3E}">
        <p14:creationId xmlns:p14="http://schemas.microsoft.com/office/powerpoint/2010/main" val="33931278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30CE1D-F5FB-170F-4FCF-C6C62F7E70E5}"/>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49A648E5-005A-46FE-2D58-35911BA3A13C}"/>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9720F227-B143-3066-9E77-6CF1F742AAAF}"/>
              </a:ext>
            </a:extLst>
          </p:cNvPr>
          <p:cNvSpPr>
            <a:spLocks noGrp="1"/>
          </p:cNvSpPr>
          <p:nvPr>
            <p:ph type="dt" sz="half" idx="10"/>
          </p:nvPr>
        </p:nvSpPr>
        <p:spPr/>
        <p:txBody>
          <a:bodyPr/>
          <a:lstStyle/>
          <a:p>
            <a:fld id="{9ECEE80B-36A0-47DF-9B9F-3BF1E151FA47}" type="datetimeFigureOut">
              <a:rPr lang="ru-RU" smtClean="0"/>
              <a:t>21.12.2025</a:t>
            </a:fld>
            <a:endParaRPr lang="ru-RU"/>
          </a:p>
        </p:txBody>
      </p:sp>
      <p:sp>
        <p:nvSpPr>
          <p:cNvPr id="5" name="Нижний колонтитул 4">
            <a:extLst>
              <a:ext uri="{FF2B5EF4-FFF2-40B4-BE49-F238E27FC236}">
                <a16:creationId xmlns:a16="http://schemas.microsoft.com/office/drawing/2014/main" id="{A734AF34-F3AD-BAE9-8BD7-4A18ACCFD0DF}"/>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7619D840-8482-221D-DDF8-D3AF92D8D6A5}"/>
              </a:ext>
            </a:extLst>
          </p:cNvPr>
          <p:cNvSpPr>
            <a:spLocks noGrp="1"/>
          </p:cNvSpPr>
          <p:nvPr>
            <p:ph type="sldNum" sz="quarter" idx="12"/>
          </p:nvPr>
        </p:nvSpPr>
        <p:spPr/>
        <p:txBody>
          <a:bodyPr/>
          <a:lstStyle/>
          <a:p>
            <a:fld id="{1EA4D0D1-5D1D-45E4-A53F-FA4A65309F1D}" type="slidenum">
              <a:rPr lang="ru-RU" smtClean="0"/>
              <a:t>‹#›</a:t>
            </a:fld>
            <a:endParaRPr lang="ru-RU"/>
          </a:p>
        </p:txBody>
      </p:sp>
    </p:spTree>
    <p:extLst>
      <p:ext uri="{BB962C8B-B14F-4D97-AF65-F5344CB8AC3E}">
        <p14:creationId xmlns:p14="http://schemas.microsoft.com/office/powerpoint/2010/main" val="21139764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39AF4E7-A31A-ADA1-C844-CA3EDDC28158}"/>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5D9B1EE8-7CE8-F3F1-BF05-9B25365B9F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52582916-3219-BCBB-44E9-25C4212D6A43}"/>
              </a:ext>
            </a:extLst>
          </p:cNvPr>
          <p:cNvSpPr>
            <a:spLocks noGrp="1"/>
          </p:cNvSpPr>
          <p:nvPr>
            <p:ph type="dt" sz="half" idx="10"/>
          </p:nvPr>
        </p:nvSpPr>
        <p:spPr/>
        <p:txBody>
          <a:bodyPr/>
          <a:lstStyle/>
          <a:p>
            <a:fld id="{9ECEE80B-36A0-47DF-9B9F-3BF1E151FA47}" type="datetimeFigureOut">
              <a:rPr lang="ru-RU" smtClean="0"/>
              <a:t>21.12.2025</a:t>
            </a:fld>
            <a:endParaRPr lang="ru-RU"/>
          </a:p>
        </p:txBody>
      </p:sp>
      <p:sp>
        <p:nvSpPr>
          <p:cNvPr id="5" name="Нижний колонтитул 4">
            <a:extLst>
              <a:ext uri="{FF2B5EF4-FFF2-40B4-BE49-F238E27FC236}">
                <a16:creationId xmlns:a16="http://schemas.microsoft.com/office/drawing/2014/main" id="{323B0E25-5428-3FB2-E93A-E816C603FEC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CFB0571-7B1B-B793-C4FB-E99DB990905F}"/>
              </a:ext>
            </a:extLst>
          </p:cNvPr>
          <p:cNvSpPr>
            <a:spLocks noGrp="1"/>
          </p:cNvSpPr>
          <p:nvPr>
            <p:ph type="sldNum" sz="quarter" idx="12"/>
          </p:nvPr>
        </p:nvSpPr>
        <p:spPr/>
        <p:txBody>
          <a:bodyPr/>
          <a:lstStyle/>
          <a:p>
            <a:fld id="{1EA4D0D1-5D1D-45E4-A53F-FA4A65309F1D}" type="slidenum">
              <a:rPr lang="ru-RU" smtClean="0"/>
              <a:t>‹#›</a:t>
            </a:fld>
            <a:endParaRPr lang="ru-RU"/>
          </a:p>
        </p:txBody>
      </p:sp>
    </p:spTree>
    <p:extLst>
      <p:ext uri="{BB962C8B-B14F-4D97-AF65-F5344CB8AC3E}">
        <p14:creationId xmlns:p14="http://schemas.microsoft.com/office/powerpoint/2010/main" val="682702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5101A78-36D0-7195-E8DA-E3EAC3304F61}"/>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FA1CD0D1-B34E-92ED-C362-AA13FA7217E6}"/>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0D135A62-2831-03EC-3336-98EE7025D56E}"/>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703D2AEA-3EB2-7E57-331E-19E0B62FE399}"/>
              </a:ext>
            </a:extLst>
          </p:cNvPr>
          <p:cNvSpPr>
            <a:spLocks noGrp="1"/>
          </p:cNvSpPr>
          <p:nvPr>
            <p:ph type="dt" sz="half" idx="10"/>
          </p:nvPr>
        </p:nvSpPr>
        <p:spPr/>
        <p:txBody>
          <a:bodyPr/>
          <a:lstStyle/>
          <a:p>
            <a:fld id="{9ECEE80B-36A0-47DF-9B9F-3BF1E151FA47}" type="datetimeFigureOut">
              <a:rPr lang="ru-RU" smtClean="0"/>
              <a:t>21.12.2025</a:t>
            </a:fld>
            <a:endParaRPr lang="ru-RU"/>
          </a:p>
        </p:txBody>
      </p:sp>
      <p:sp>
        <p:nvSpPr>
          <p:cNvPr id="6" name="Нижний колонтитул 5">
            <a:extLst>
              <a:ext uri="{FF2B5EF4-FFF2-40B4-BE49-F238E27FC236}">
                <a16:creationId xmlns:a16="http://schemas.microsoft.com/office/drawing/2014/main" id="{6E81AB9E-003E-C198-750A-23FB87A2E74D}"/>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3C69A385-B280-5D4B-321A-23DEFFB149E1}"/>
              </a:ext>
            </a:extLst>
          </p:cNvPr>
          <p:cNvSpPr>
            <a:spLocks noGrp="1"/>
          </p:cNvSpPr>
          <p:nvPr>
            <p:ph type="sldNum" sz="quarter" idx="12"/>
          </p:nvPr>
        </p:nvSpPr>
        <p:spPr/>
        <p:txBody>
          <a:bodyPr/>
          <a:lstStyle/>
          <a:p>
            <a:fld id="{1EA4D0D1-5D1D-45E4-A53F-FA4A65309F1D}" type="slidenum">
              <a:rPr lang="ru-RU" smtClean="0"/>
              <a:t>‹#›</a:t>
            </a:fld>
            <a:endParaRPr lang="ru-RU"/>
          </a:p>
        </p:txBody>
      </p:sp>
    </p:spTree>
    <p:extLst>
      <p:ext uri="{BB962C8B-B14F-4D97-AF65-F5344CB8AC3E}">
        <p14:creationId xmlns:p14="http://schemas.microsoft.com/office/powerpoint/2010/main" val="2999343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4ED8C1A-4DE2-0662-78EF-48E2E5333BAB}"/>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9CC32150-7810-AE9C-F2AC-3A2AF63E35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675021C4-2F3A-11BF-E421-E9B17785C3D0}"/>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3C8E725F-D9C3-7341-0FFF-035C683602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11B5BA87-FB2F-04D7-1C82-6BA3DAF76CB5}"/>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0BC2D6BA-439B-C6D1-A244-D9FE48E5AC93}"/>
              </a:ext>
            </a:extLst>
          </p:cNvPr>
          <p:cNvSpPr>
            <a:spLocks noGrp="1"/>
          </p:cNvSpPr>
          <p:nvPr>
            <p:ph type="dt" sz="half" idx="10"/>
          </p:nvPr>
        </p:nvSpPr>
        <p:spPr/>
        <p:txBody>
          <a:bodyPr/>
          <a:lstStyle/>
          <a:p>
            <a:fld id="{9ECEE80B-36A0-47DF-9B9F-3BF1E151FA47}" type="datetimeFigureOut">
              <a:rPr lang="ru-RU" smtClean="0"/>
              <a:t>21.12.2025</a:t>
            </a:fld>
            <a:endParaRPr lang="ru-RU"/>
          </a:p>
        </p:txBody>
      </p:sp>
      <p:sp>
        <p:nvSpPr>
          <p:cNvPr id="8" name="Нижний колонтитул 7">
            <a:extLst>
              <a:ext uri="{FF2B5EF4-FFF2-40B4-BE49-F238E27FC236}">
                <a16:creationId xmlns:a16="http://schemas.microsoft.com/office/drawing/2014/main" id="{D909A16B-0BCD-EDD7-5CB0-A1FFE669F541}"/>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D32C76A5-99FE-DAD0-95E8-7DCF69A248C4}"/>
              </a:ext>
            </a:extLst>
          </p:cNvPr>
          <p:cNvSpPr>
            <a:spLocks noGrp="1"/>
          </p:cNvSpPr>
          <p:nvPr>
            <p:ph type="sldNum" sz="quarter" idx="12"/>
          </p:nvPr>
        </p:nvSpPr>
        <p:spPr/>
        <p:txBody>
          <a:bodyPr/>
          <a:lstStyle/>
          <a:p>
            <a:fld id="{1EA4D0D1-5D1D-45E4-A53F-FA4A65309F1D}" type="slidenum">
              <a:rPr lang="ru-RU" smtClean="0"/>
              <a:t>‹#›</a:t>
            </a:fld>
            <a:endParaRPr lang="ru-RU"/>
          </a:p>
        </p:txBody>
      </p:sp>
    </p:spTree>
    <p:extLst>
      <p:ext uri="{BB962C8B-B14F-4D97-AF65-F5344CB8AC3E}">
        <p14:creationId xmlns:p14="http://schemas.microsoft.com/office/powerpoint/2010/main" val="4264039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40FE437-C33D-E18B-47A1-6973F99BF8CA}"/>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DB35CF46-AF38-403A-E93B-623426DED059}"/>
              </a:ext>
            </a:extLst>
          </p:cNvPr>
          <p:cNvSpPr>
            <a:spLocks noGrp="1"/>
          </p:cNvSpPr>
          <p:nvPr>
            <p:ph type="dt" sz="half" idx="10"/>
          </p:nvPr>
        </p:nvSpPr>
        <p:spPr/>
        <p:txBody>
          <a:bodyPr/>
          <a:lstStyle/>
          <a:p>
            <a:fld id="{9ECEE80B-36A0-47DF-9B9F-3BF1E151FA47}" type="datetimeFigureOut">
              <a:rPr lang="ru-RU" smtClean="0"/>
              <a:t>21.12.2025</a:t>
            </a:fld>
            <a:endParaRPr lang="ru-RU"/>
          </a:p>
        </p:txBody>
      </p:sp>
      <p:sp>
        <p:nvSpPr>
          <p:cNvPr id="4" name="Нижний колонтитул 3">
            <a:extLst>
              <a:ext uri="{FF2B5EF4-FFF2-40B4-BE49-F238E27FC236}">
                <a16:creationId xmlns:a16="http://schemas.microsoft.com/office/drawing/2014/main" id="{159FFF7C-B90C-6727-B849-BEF72DCD1300}"/>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41505319-D7DD-DAE3-8D7F-341FC5135B74}"/>
              </a:ext>
            </a:extLst>
          </p:cNvPr>
          <p:cNvSpPr>
            <a:spLocks noGrp="1"/>
          </p:cNvSpPr>
          <p:nvPr>
            <p:ph type="sldNum" sz="quarter" idx="12"/>
          </p:nvPr>
        </p:nvSpPr>
        <p:spPr/>
        <p:txBody>
          <a:bodyPr/>
          <a:lstStyle/>
          <a:p>
            <a:fld id="{1EA4D0D1-5D1D-45E4-A53F-FA4A65309F1D}" type="slidenum">
              <a:rPr lang="ru-RU" smtClean="0"/>
              <a:t>‹#›</a:t>
            </a:fld>
            <a:endParaRPr lang="ru-RU"/>
          </a:p>
        </p:txBody>
      </p:sp>
    </p:spTree>
    <p:extLst>
      <p:ext uri="{BB962C8B-B14F-4D97-AF65-F5344CB8AC3E}">
        <p14:creationId xmlns:p14="http://schemas.microsoft.com/office/powerpoint/2010/main" val="3996494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894E7E95-5D50-D61B-286A-5D6439318232}"/>
              </a:ext>
            </a:extLst>
          </p:cNvPr>
          <p:cNvSpPr>
            <a:spLocks noGrp="1"/>
          </p:cNvSpPr>
          <p:nvPr>
            <p:ph type="dt" sz="half" idx="10"/>
          </p:nvPr>
        </p:nvSpPr>
        <p:spPr/>
        <p:txBody>
          <a:bodyPr/>
          <a:lstStyle/>
          <a:p>
            <a:fld id="{9ECEE80B-36A0-47DF-9B9F-3BF1E151FA47}" type="datetimeFigureOut">
              <a:rPr lang="ru-RU" smtClean="0"/>
              <a:t>21.12.2025</a:t>
            </a:fld>
            <a:endParaRPr lang="ru-RU"/>
          </a:p>
        </p:txBody>
      </p:sp>
      <p:sp>
        <p:nvSpPr>
          <p:cNvPr id="3" name="Нижний колонтитул 2">
            <a:extLst>
              <a:ext uri="{FF2B5EF4-FFF2-40B4-BE49-F238E27FC236}">
                <a16:creationId xmlns:a16="http://schemas.microsoft.com/office/drawing/2014/main" id="{9FF2A4E2-8267-92B8-D1DD-55682F9D2560}"/>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A703E935-B760-9B31-C1E7-681722776316}"/>
              </a:ext>
            </a:extLst>
          </p:cNvPr>
          <p:cNvSpPr>
            <a:spLocks noGrp="1"/>
          </p:cNvSpPr>
          <p:nvPr>
            <p:ph type="sldNum" sz="quarter" idx="12"/>
          </p:nvPr>
        </p:nvSpPr>
        <p:spPr/>
        <p:txBody>
          <a:bodyPr/>
          <a:lstStyle/>
          <a:p>
            <a:fld id="{1EA4D0D1-5D1D-45E4-A53F-FA4A65309F1D}" type="slidenum">
              <a:rPr lang="ru-RU" smtClean="0"/>
              <a:t>‹#›</a:t>
            </a:fld>
            <a:endParaRPr lang="ru-RU"/>
          </a:p>
        </p:txBody>
      </p:sp>
    </p:spTree>
    <p:extLst>
      <p:ext uri="{BB962C8B-B14F-4D97-AF65-F5344CB8AC3E}">
        <p14:creationId xmlns:p14="http://schemas.microsoft.com/office/powerpoint/2010/main" val="3606010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4B886D2-F82D-3C69-D3A9-3981508EA373}"/>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CBFF57D8-63ED-8FA0-9C38-4CB43F2F7B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BAE89829-A21A-8458-16C6-3598FE29A8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D3AAF33C-3A50-6E73-04F1-E1806292912B}"/>
              </a:ext>
            </a:extLst>
          </p:cNvPr>
          <p:cNvSpPr>
            <a:spLocks noGrp="1"/>
          </p:cNvSpPr>
          <p:nvPr>
            <p:ph type="dt" sz="half" idx="10"/>
          </p:nvPr>
        </p:nvSpPr>
        <p:spPr/>
        <p:txBody>
          <a:bodyPr/>
          <a:lstStyle/>
          <a:p>
            <a:fld id="{9ECEE80B-36A0-47DF-9B9F-3BF1E151FA47}" type="datetimeFigureOut">
              <a:rPr lang="ru-RU" smtClean="0"/>
              <a:t>21.12.2025</a:t>
            </a:fld>
            <a:endParaRPr lang="ru-RU"/>
          </a:p>
        </p:txBody>
      </p:sp>
      <p:sp>
        <p:nvSpPr>
          <p:cNvPr id="6" name="Нижний колонтитул 5">
            <a:extLst>
              <a:ext uri="{FF2B5EF4-FFF2-40B4-BE49-F238E27FC236}">
                <a16:creationId xmlns:a16="http://schemas.microsoft.com/office/drawing/2014/main" id="{5F693F1F-14B9-4727-2C54-8435BC50695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C5D0A7AF-F5B0-E788-4D1E-316ECDD61525}"/>
              </a:ext>
            </a:extLst>
          </p:cNvPr>
          <p:cNvSpPr>
            <a:spLocks noGrp="1"/>
          </p:cNvSpPr>
          <p:nvPr>
            <p:ph type="sldNum" sz="quarter" idx="12"/>
          </p:nvPr>
        </p:nvSpPr>
        <p:spPr/>
        <p:txBody>
          <a:bodyPr/>
          <a:lstStyle/>
          <a:p>
            <a:fld id="{1EA4D0D1-5D1D-45E4-A53F-FA4A65309F1D}" type="slidenum">
              <a:rPr lang="ru-RU" smtClean="0"/>
              <a:t>‹#›</a:t>
            </a:fld>
            <a:endParaRPr lang="ru-RU"/>
          </a:p>
        </p:txBody>
      </p:sp>
    </p:spTree>
    <p:extLst>
      <p:ext uri="{BB962C8B-B14F-4D97-AF65-F5344CB8AC3E}">
        <p14:creationId xmlns:p14="http://schemas.microsoft.com/office/powerpoint/2010/main" val="2285337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229A98C-44E4-5C05-ABC2-1065288EBF61}"/>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112BD78D-474E-A927-FF7D-5321C53006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863A6228-922D-9CB6-0800-AF626A4938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FB615E1D-CD35-4DD5-BE64-E07638A2F161}"/>
              </a:ext>
            </a:extLst>
          </p:cNvPr>
          <p:cNvSpPr>
            <a:spLocks noGrp="1"/>
          </p:cNvSpPr>
          <p:nvPr>
            <p:ph type="dt" sz="half" idx="10"/>
          </p:nvPr>
        </p:nvSpPr>
        <p:spPr/>
        <p:txBody>
          <a:bodyPr/>
          <a:lstStyle/>
          <a:p>
            <a:fld id="{9ECEE80B-36A0-47DF-9B9F-3BF1E151FA47}" type="datetimeFigureOut">
              <a:rPr lang="ru-RU" smtClean="0"/>
              <a:t>21.12.2025</a:t>
            </a:fld>
            <a:endParaRPr lang="ru-RU"/>
          </a:p>
        </p:txBody>
      </p:sp>
      <p:sp>
        <p:nvSpPr>
          <p:cNvPr id="6" name="Нижний колонтитул 5">
            <a:extLst>
              <a:ext uri="{FF2B5EF4-FFF2-40B4-BE49-F238E27FC236}">
                <a16:creationId xmlns:a16="http://schemas.microsoft.com/office/drawing/2014/main" id="{2295E1C7-02A8-4D39-7EFB-C8423761FE83}"/>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A412AE83-635E-D2C9-13CC-7FB254FB6550}"/>
              </a:ext>
            </a:extLst>
          </p:cNvPr>
          <p:cNvSpPr>
            <a:spLocks noGrp="1"/>
          </p:cNvSpPr>
          <p:nvPr>
            <p:ph type="sldNum" sz="quarter" idx="12"/>
          </p:nvPr>
        </p:nvSpPr>
        <p:spPr/>
        <p:txBody>
          <a:bodyPr/>
          <a:lstStyle/>
          <a:p>
            <a:fld id="{1EA4D0D1-5D1D-45E4-A53F-FA4A65309F1D}" type="slidenum">
              <a:rPr lang="ru-RU" smtClean="0"/>
              <a:t>‹#›</a:t>
            </a:fld>
            <a:endParaRPr lang="ru-RU"/>
          </a:p>
        </p:txBody>
      </p:sp>
    </p:spTree>
    <p:extLst>
      <p:ext uri="{BB962C8B-B14F-4D97-AF65-F5344CB8AC3E}">
        <p14:creationId xmlns:p14="http://schemas.microsoft.com/office/powerpoint/2010/main" val="1631258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362D95B-38B4-D875-666C-197E0BF4BE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E1C69148-1F4E-B3A8-F690-4B9C31EA85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D2361510-E5F3-4FBE-C641-E687CB226F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CEE80B-36A0-47DF-9B9F-3BF1E151FA47}" type="datetimeFigureOut">
              <a:rPr lang="ru-RU" smtClean="0"/>
              <a:t>21.12.2025</a:t>
            </a:fld>
            <a:endParaRPr lang="ru-RU"/>
          </a:p>
        </p:txBody>
      </p:sp>
      <p:sp>
        <p:nvSpPr>
          <p:cNvPr id="5" name="Нижний колонтитул 4">
            <a:extLst>
              <a:ext uri="{FF2B5EF4-FFF2-40B4-BE49-F238E27FC236}">
                <a16:creationId xmlns:a16="http://schemas.microsoft.com/office/drawing/2014/main" id="{893B0B79-E37E-7807-4888-AFC81E9AE1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FBF521A4-75A3-EEA3-A66C-D216367710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A4D0D1-5D1D-45E4-A53F-FA4A65309F1D}" type="slidenum">
              <a:rPr lang="ru-RU" smtClean="0"/>
              <a:t>‹#›</a:t>
            </a:fld>
            <a:endParaRPr lang="ru-RU"/>
          </a:p>
        </p:txBody>
      </p:sp>
    </p:spTree>
    <p:extLst>
      <p:ext uri="{BB962C8B-B14F-4D97-AF65-F5344CB8AC3E}">
        <p14:creationId xmlns:p14="http://schemas.microsoft.com/office/powerpoint/2010/main" val="15522305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A52BD7-1D11-718F-3143-4F494A311B9C}"/>
              </a:ext>
            </a:extLst>
          </p:cNvPr>
          <p:cNvSpPr>
            <a:spLocks noGrp="1"/>
          </p:cNvSpPr>
          <p:nvPr>
            <p:ph type="ctrTitle"/>
          </p:nvPr>
        </p:nvSpPr>
        <p:spPr/>
        <p:txBody>
          <a:bodyPr/>
          <a:lstStyle/>
          <a:p>
            <a:endParaRPr lang="ru-RU"/>
          </a:p>
        </p:txBody>
      </p:sp>
      <p:sp>
        <p:nvSpPr>
          <p:cNvPr id="3" name="Подзаголовок 2">
            <a:extLst>
              <a:ext uri="{FF2B5EF4-FFF2-40B4-BE49-F238E27FC236}">
                <a16:creationId xmlns:a16="http://schemas.microsoft.com/office/drawing/2014/main" id="{E489D8AB-5C3C-2D2F-E56D-B32284D600E8}"/>
              </a:ext>
            </a:extLst>
          </p:cNvPr>
          <p:cNvSpPr>
            <a:spLocks noGrp="1"/>
          </p:cNvSpPr>
          <p:nvPr>
            <p:ph type="subTitle" idx="1"/>
          </p:nvPr>
        </p:nvSpPr>
        <p:spPr/>
        <p:txBody>
          <a:bodyPr/>
          <a:lstStyle/>
          <a:p>
            <a:endParaRPr lang="ru-RU"/>
          </a:p>
        </p:txBody>
      </p:sp>
      <p:pic>
        <p:nvPicPr>
          <p:cNvPr id="4" name="Picture 4">
            <a:extLst>
              <a:ext uri="{FF2B5EF4-FFF2-40B4-BE49-F238E27FC236}">
                <a16:creationId xmlns:a16="http://schemas.microsoft.com/office/drawing/2014/main" id="{E22DD969-6CE9-7D8C-C5BE-0D397C0DFAA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737"/>
          <a:stretch>
            <a:fillRect/>
          </a:stretch>
        </p:blipFill>
        <p:spPr bwMode="auto">
          <a:xfrm rot="16200000">
            <a:off x="2667000" y="-2667000"/>
            <a:ext cx="6858001" cy="1219199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F4C9D8E-2D92-8CCD-B13A-849F2A0AFED4}"/>
              </a:ext>
            </a:extLst>
          </p:cNvPr>
          <p:cNvSpPr txBox="1"/>
          <p:nvPr/>
        </p:nvSpPr>
        <p:spPr>
          <a:xfrm>
            <a:off x="3361944" y="1477618"/>
            <a:ext cx="5468112" cy="3154710"/>
          </a:xfrm>
          <a:prstGeom prst="rect">
            <a:avLst/>
          </a:prstGeom>
          <a:noFill/>
        </p:spPr>
        <p:txBody>
          <a:bodyPr wrap="square" rtlCol="0">
            <a:spAutoFit/>
          </a:bodyPr>
          <a:lstStyle/>
          <a:p>
            <a:pPr algn="ctr"/>
            <a:r>
              <a:rPr lang="en-US" sz="19900" dirty="0">
                <a:solidFill>
                  <a:srgbClr val="E1EBD9"/>
                </a:solidFill>
                <a:latin typeface="Zvezda NHZDN" pitchFamily="50" charset="0"/>
              </a:rPr>
              <a:t>SLA</a:t>
            </a:r>
            <a:endParaRPr lang="ru-RU" sz="6600" dirty="0">
              <a:solidFill>
                <a:srgbClr val="E1EBD9"/>
              </a:solidFill>
              <a:latin typeface="Zvezda NHZDN" pitchFamily="50" charset="0"/>
            </a:endParaRPr>
          </a:p>
        </p:txBody>
      </p:sp>
      <p:sp>
        <p:nvSpPr>
          <p:cNvPr id="6" name="TextBox 5">
            <a:extLst>
              <a:ext uri="{FF2B5EF4-FFF2-40B4-BE49-F238E27FC236}">
                <a16:creationId xmlns:a16="http://schemas.microsoft.com/office/drawing/2014/main" id="{E75DB9DC-D621-37E6-56F8-A632C4DFEFDA}"/>
              </a:ext>
            </a:extLst>
          </p:cNvPr>
          <p:cNvSpPr txBox="1"/>
          <p:nvPr/>
        </p:nvSpPr>
        <p:spPr>
          <a:xfrm>
            <a:off x="4043194" y="3948610"/>
            <a:ext cx="4105611" cy="584775"/>
          </a:xfrm>
          <a:prstGeom prst="rect">
            <a:avLst/>
          </a:prstGeom>
          <a:noFill/>
        </p:spPr>
        <p:txBody>
          <a:bodyPr wrap="none" rtlCol="0">
            <a:spAutoFit/>
          </a:bodyPr>
          <a:lstStyle/>
          <a:p>
            <a:pPr algn="ctr"/>
            <a:r>
              <a:rPr lang="ru-RU" sz="3200" dirty="0">
                <a:solidFill>
                  <a:srgbClr val="E1EBD9"/>
                </a:solidFill>
                <a:latin typeface="Bergamasco Regular" panose="02000500000000000000" pitchFamily="2" charset="0"/>
              </a:rPr>
              <a:t>Подопригора Анна</a:t>
            </a:r>
          </a:p>
        </p:txBody>
      </p:sp>
      <p:sp>
        <p:nvSpPr>
          <p:cNvPr id="8" name="TextBox 7">
            <a:extLst>
              <a:ext uri="{FF2B5EF4-FFF2-40B4-BE49-F238E27FC236}">
                <a16:creationId xmlns:a16="http://schemas.microsoft.com/office/drawing/2014/main" id="{2A5E0F6C-A609-F094-CD51-655287E06F6D}"/>
              </a:ext>
            </a:extLst>
          </p:cNvPr>
          <p:cNvSpPr txBox="1"/>
          <p:nvPr/>
        </p:nvSpPr>
        <p:spPr>
          <a:xfrm>
            <a:off x="2927603" y="4539737"/>
            <a:ext cx="6336792" cy="369332"/>
          </a:xfrm>
          <a:prstGeom prst="rect">
            <a:avLst/>
          </a:prstGeom>
          <a:noFill/>
        </p:spPr>
        <p:txBody>
          <a:bodyPr wrap="square">
            <a:spAutoFit/>
          </a:bodyPr>
          <a:lstStyle/>
          <a:p>
            <a:pPr algn="ctr"/>
            <a:r>
              <a:rPr lang="ru-RU" sz="1800" dirty="0">
                <a:solidFill>
                  <a:srgbClr val="E1EBD9"/>
                </a:solidFill>
                <a:latin typeface="Bergamasco Regular" panose="02000500000000000000" pitchFamily="2" charset="0"/>
              </a:rPr>
              <a:t>М4200С</a:t>
            </a:r>
            <a:endParaRPr lang="ru-RU" dirty="0"/>
          </a:p>
        </p:txBody>
      </p:sp>
    </p:spTree>
    <p:extLst>
      <p:ext uri="{BB962C8B-B14F-4D97-AF65-F5344CB8AC3E}">
        <p14:creationId xmlns:p14="http://schemas.microsoft.com/office/powerpoint/2010/main" val="4247351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26BF5A-F374-D203-42F7-24ED3CE14F97}"/>
            </a:ext>
          </a:extLst>
        </p:cNvPr>
        <p:cNvGrpSpPr/>
        <p:nvPr/>
      </p:nvGrpSpPr>
      <p:grpSpPr>
        <a:xfrm>
          <a:off x="0" y="0"/>
          <a:ext cx="0" cy="0"/>
          <a:chOff x="0" y="0"/>
          <a:chExt cx="0" cy="0"/>
        </a:xfrm>
      </p:grpSpPr>
      <p:pic>
        <p:nvPicPr>
          <p:cNvPr id="1026" name="Picture 2" descr="Пин содержит: Soft Green Background Aesthetic, Pastel Green Background, Sage Green Watercolor Background, Green Bg, Pastel Green Texture Background, Light Green Watercolor Background, Pastel Green Watercolor Texture, Abstract Green Watercolor Background, Green Watercolor Background For Photoshop">
            <a:extLst>
              <a:ext uri="{FF2B5EF4-FFF2-40B4-BE49-F238E27FC236}">
                <a16:creationId xmlns:a16="http://schemas.microsoft.com/office/drawing/2014/main" id="{0B5E1F67-D010-B20E-7985-3612A2FD4F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2675493" y="-2764795"/>
            <a:ext cx="6926587" cy="1231900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BEAB52B-A794-F4DA-8686-57902511294B}"/>
              </a:ext>
            </a:extLst>
          </p:cNvPr>
          <p:cNvSpPr txBox="1"/>
          <p:nvPr/>
        </p:nvSpPr>
        <p:spPr>
          <a:xfrm>
            <a:off x="1802391" y="177959"/>
            <a:ext cx="8662947" cy="1862048"/>
          </a:xfrm>
          <a:prstGeom prst="rect">
            <a:avLst/>
          </a:prstGeom>
          <a:noFill/>
        </p:spPr>
        <p:txBody>
          <a:bodyPr wrap="square" rtlCol="0">
            <a:spAutoFit/>
          </a:bodyPr>
          <a:lstStyle/>
          <a:p>
            <a:pPr algn="ctr"/>
            <a:r>
              <a:rPr lang="en-US" sz="11500" dirty="0">
                <a:solidFill>
                  <a:srgbClr val="606246"/>
                </a:solidFill>
                <a:latin typeface="Zvezda NHZDN" pitchFamily="50" charset="0"/>
              </a:rPr>
              <a:t>Overall</a:t>
            </a:r>
            <a:endParaRPr lang="ru-RU" sz="4800" dirty="0">
              <a:solidFill>
                <a:srgbClr val="606246"/>
              </a:solidFill>
              <a:latin typeface="Zvezda NHZDN" pitchFamily="50" charset="0"/>
            </a:endParaRPr>
          </a:p>
        </p:txBody>
      </p:sp>
      <p:sp>
        <p:nvSpPr>
          <p:cNvPr id="6" name="TextBox 5">
            <a:extLst>
              <a:ext uri="{FF2B5EF4-FFF2-40B4-BE49-F238E27FC236}">
                <a16:creationId xmlns:a16="http://schemas.microsoft.com/office/drawing/2014/main" id="{E019DAEF-C715-1594-F4B4-337253FC67F2}"/>
              </a:ext>
            </a:extLst>
          </p:cNvPr>
          <p:cNvSpPr txBox="1"/>
          <p:nvPr/>
        </p:nvSpPr>
        <p:spPr>
          <a:xfrm>
            <a:off x="1887319" y="1486171"/>
            <a:ext cx="8770419" cy="461665"/>
          </a:xfrm>
          <a:prstGeom prst="rect">
            <a:avLst/>
          </a:prstGeom>
          <a:noFill/>
          <a:effectLst>
            <a:outerShdw blurRad="63500" sx="102000" sy="102000" algn="ctr" rotWithShape="0">
              <a:prstClr val="black">
                <a:alpha val="40000"/>
              </a:prstClr>
            </a:outerShdw>
          </a:effectLst>
        </p:spPr>
        <p:txBody>
          <a:bodyPr wrap="square" rtlCol="0">
            <a:spAutoFit/>
          </a:bodyPr>
          <a:lstStyle/>
          <a:p>
            <a:pPr algn="ctr"/>
            <a:r>
              <a:rPr lang="en-US" sz="2400" dirty="0">
                <a:solidFill>
                  <a:srgbClr val="524E31"/>
                </a:solidFill>
                <a:latin typeface="Bergamasco" panose="02000500000000000000" pitchFamily="2" charset="0"/>
              </a:rPr>
              <a:t>SLA </a:t>
            </a:r>
            <a:r>
              <a:rPr lang="ru-RU" sz="2400" dirty="0">
                <a:solidFill>
                  <a:srgbClr val="524E31"/>
                </a:solidFill>
                <a:latin typeface="Bergamasco" panose="02000500000000000000" pitchFamily="2" charset="0"/>
              </a:rPr>
              <a:t>составил Илья </a:t>
            </a:r>
            <a:r>
              <a:rPr lang="ru-RU" sz="2400" dirty="0" err="1">
                <a:solidFill>
                  <a:srgbClr val="524E31"/>
                </a:solidFill>
                <a:latin typeface="Bergamasco" panose="02000500000000000000" pitchFamily="2" charset="0"/>
              </a:rPr>
              <a:t>Нечахин</a:t>
            </a:r>
            <a:endParaRPr lang="ru-RU" sz="2400" dirty="0">
              <a:solidFill>
                <a:srgbClr val="524E31"/>
              </a:solidFill>
              <a:latin typeface="Bergamasco" panose="02000500000000000000" pitchFamily="2" charset="0"/>
            </a:endParaRPr>
          </a:p>
        </p:txBody>
      </p:sp>
      <p:sp>
        <p:nvSpPr>
          <p:cNvPr id="25" name="TextBox 24">
            <a:extLst>
              <a:ext uri="{FF2B5EF4-FFF2-40B4-BE49-F238E27FC236}">
                <a16:creationId xmlns:a16="http://schemas.microsoft.com/office/drawing/2014/main" id="{69ECFC5F-7C1A-F610-83A3-BFFDFE7C17BF}"/>
              </a:ext>
            </a:extLst>
          </p:cNvPr>
          <p:cNvSpPr txBox="1"/>
          <p:nvPr/>
        </p:nvSpPr>
        <p:spPr>
          <a:xfrm>
            <a:off x="1518837" y="2440599"/>
            <a:ext cx="9507381" cy="954107"/>
          </a:xfrm>
          <a:prstGeom prst="rect">
            <a:avLst/>
          </a:prstGeom>
          <a:noFill/>
        </p:spPr>
        <p:txBody>
          <a:bodyPr wrap="square">
            <a:spAutoFit/>
          </a:bodyPr>
          <a:lstStyle/>
          <a:p>
            <a:pPr algn="ctr"/>
            <a:r>
              <a:rPr lang="ru-RU" sz="2800" b="0" dirty="0">
                <a:solidFill>
                  <a:srgbClr val="535139"/>
                </a:solidFill>
                <a:effectLst/>
                <a:latin typeface="Bahnschrift Light" panose="020B0502040204020203" pitchFamily="34" charset="0"/>
              </a:rPr>
              <a:t>SLA составлен с прогрессивным ростом сложности и бизнес-масштаба от MVP до подписочной модели.</a:t>
            </a:r>
          </a:p>
        </p:txBody>
      </p:sp>
      <p:sp>
        <p:nvSpPr>
          <p:cNvPr id="26" name="TextBox 25">
            <a:extLst>
              <a:ext uri="{FF2B5EF4-FFF2-40B4-BE49-F238E27FC236}">
                <a16:creationId xmlns:a16="http://schemas.microsoft.com/office/drawing/2014/main" id="{648845BF-6BF0-2C3B-D96A-ACC659602348}"/>
              </a:ext>
            </a:extLst>
          </p:cNvPr>
          <p:cNvSpPr txBox="1"/>
          <p:nvPr/>
        </p:nvSpPr>
        <p:spPr>
          <a:xfrm>
            <a:off x="119065" y="5334189"/>
            <a:ext cx="12179223" cy="461665"/>
          </a:xfrm>
          <a:prstGeom prst="rect">
            <a:avLst/>
          </a:prstGeom>
          <a:noFill/>
        </p:spPr>
        <p:txBody>
          <a:bodyPr wrap="square">
            <a:spAutoFit/>
          </a:bodyPr>
          <a:lstStyle/>
          <a:p>
            <a:pPr algn="ctr"/>
            <a:r>
              <a:rPr lang="ru-RU" sz="2400" dirty="0">
                <a:solidFill>
                  <a:srgbClr val="535139"/>
                </a:solidFill>
                <a:latin typeface="Bahnschrift Light" panose="020B0502040204020203" pitchFamily="34" charset="0"/>
              </a:rPr>
              <a:t>Метрики</a:t>
            </a:r>
            <a:r>
              <a:rPr lang="en-US" sz="2400" dirty="0">
                <a:solidFill>
                  <a:srgbClr val="535139"/>
                </a:solidFill>
                <a:latin typeface="Bahnschrift Light" panose="020B0502040204020203" pitchFamily="34" charset="0"/>
              </a:rPr>
              <a:t> -&gt; </a:t>
            </a:r>
            <a:r>
              <a:rPr lang="ru-RU" sz="2400" dirty="0">
                <a:solidFill>
                  <a:srgbClr val="535139"/>
                </a:solidFill>
                <a:latin typeface="Bahnschrift Light" panose="020B0502040204020203" pitchFamily="34" charset="0"/>
              </a:rPr>
              <a:t>Цели -</a:t>
            </a:r>
            <a:r>
              <a:rPr lang="en-US" sz="2400" dirty="0">
                <a:solidFill>
                  <a:srgbClr val="535139"/>
                </a:solidFill>
                <a:latin typeface="Bahnschrift Light" panose="020B0502040204020203" pitchFamily="34" charset="0"/>
              </a:rPr>
              <a:t>&gt; </a:t>
            </a:r>
            <a:r>
              <a:rPr lang="ru-RU" sz="2400" dirty="0">
                <a:solidFill>
                  <a:srgbClr val="535139"/>
                </a:solidFill>
                <a:latin typeface="Bahnschrift Light" panose="020B0502040204020203" pitchFamily="34" charset="0"/>
              </a:rPr>
              <a:t>Черные лебеди -</a:t>
            </a:r>
            <a:r>
              <a:rPr lang="en-US" sz="2400" dirty="0">
                <a:solidFill>
                  <a:srgbClr val="535139"/>
                </a:solidFill>
                <a:latin typeface="Bahnschrift Light" panose="020B0502040204020203" pitchFamily="34" charset="0"/>
              </a:rPr>
              <a:t>&gt; </a:t>
            </a:r>
            <a:r>
              <a:rPr lang="ru-RU" sz="2400" dirty="0">
                <a:solidFill>
                  <a:srgbClr val="535139"/>
                </a:solidFill>
                <a:latin typeface="Bahnschrift Light" panose="020B0502040204020203" pitchFamily="34" charset="0"/>
              </a:rPr>
              <a:t>«Пост-</a:t>
            </a:r>
            <a:r>
              <a:rPr lang="ru-RU" sz="2400" dirty="0" err="1">
                <a:solidFill>
                  <a:srgbClr val="535139"/>
                </a:solidFill>
                <a:latin typeface="Bahnschrift Light" panose="020B0502040204020203" pitchFamily="34" charset="0"/>
              </a:rPr>
              <a:t>Мортем</a:t>
            </a:r>
            <a:r>
              <a:rPr lang="ru-RU" sz="2400" dirty="0">
                <a:solidFill>
                  <a:srgbClr val="535139"/>
                </a:solidFill>
                <a:latin typeface="Bahnschrift Light" panose="020B0502040204020203" pitchFamily="34" charset="0"/>
              </a:rPr>
              <a:t>» -</a:t>
            </a:r>
            <a:r>
              <a:rPr lang="en-US" sz="2400" dirty="0">
                <a:solidFill>
                  <a:srgbClr val="535139"/>
                </a:solidFill>
                <a:latin typeface="Bahnschrift Light" panose="020B0502040204020203" pitchFamily="34" charset="0"/>
              </a:rPr>
              <a:t>&gt; SLA</a:t>
            </a:r>
            <a:endParaRPr lang="ru-RU" sz="2400" dirty="0">
              <a:solidFill>
                <a:srgbClr val="535139"/>
              </a:solidFill>
              <a:latin typeface="Bahnschrift Light" panose="020B0502040204020203" pitchFamily="34" charset="0"/>
            </a:endParaRPr>
          </a:p>
        </p:txBody>
      </p:sp>
      <p:sp>
        <p:nvSpPr>
          <p:cNvPr id="28" name="TextBox 27">
            <a:extLst>
              <a:ext uri="{FF2B5EF4-FFF2-40B4-BE49-F238E27FC236}">
                <a16:creationId xmlns:a16="http://schemas.microsoft.com/office/drawing/2014/main" id="{8FF651DC-A5C4-482F-0A44-D51374C16A4A}"/>
              </a:ext>
            </a:extLst>
          </p:cNvPr>
          <p:cNvSpPr txBox="1"/>
          <p:nvPr/>
        </p:nvSpPr>
        <p:spPr>
          <a:xfrm>
            <a:off x="1459022" y="3687260"/>
            <a:ext cx="9349679" cy="1200329"/>
          </a:xfrm>
          <a:prstGeom prst="rect">
            <a:avLst/>
          </a:prstGeom>
          <a:noFill/>
        </p:spPr>
        <p:txBody>
          <a:bodyPr wrap="square">
            <a:spAutoFit/>
          </a:bodyPr>
          <a:lstStyle/>
          <a:p>
            <a:pPr marL="457200" indent="-457200" algn="ctr">
              <a:buFont typeface="Arial" panose="020B0604020202020204" pitchFamily="34" charset="0"/>
              <a:buChar char="•"/>
            </a:pPr>
            <a:r>
              <a:rPr lang="ru-RU" sz="2400" b="0" dirty="0">
                <a:solidFill>
                  <a:srgbClr val="535139"/>
                </a:solidFill>
                <a:effectLst/>
                <a:latin typeface="Bahnschrift Light" panose="020B0502040204020203" pitchFamily="34" charset="0"/>
              </a:rPr>
              <a:t>Эволюционирующий SLA</a:t>
            </a:r>
          </a:p>
          <a:p>
            <a:pPr marL="457200" indent="-457200" algn="ctr">
              <a:buFont typeface="Arial" panose="020B0604020202020204" pitchFamily="34" charset="0"/>
              <a:buChar char="•"/>
            </a:pPr>
            <a:r>
              <a:rPr lang="ru-RU" sz="2400" b="0" dirty="0">
                <a:solidFill>
                  <a:srgbClr val="535139"/>
                </a:solidFill>
                <a:effectLst/>
                <a:latin typeface="Bahnschrift Light" panose="020B0502040204020203" pitchFamily="34" charset="0"/>
              </a:rPr>
              <a:t>Явная связь SLA с операционной реальностью</a:t>
            </a:r>
          </a:p>
          <a:p>
            <a:pPr marL="457200" indent="-457200" algn="ctr">
              <a:buFont typeface="Arial" panose="020B0604020202020204" pitchFamily="34" charset="0"/>
              <a:buChar char="•"/>
            </a:pPr>
            <a:r>
              <a:rPr lang="ru-RU" sz="2400" b="0" dirty="0">
                <a:solidFill>
                  <a:srgbClr val="535139"/>
                </a:solidFill>
                <a:effectLst/>
                <a:latin typeface="Bahnschrift Light" panose="020B0502040204020203" pitchFamily="34" charset="0"/>
              </a:rPr>
              <a:t>Внедрение в ответ на сбои</a:t>
            </a:r>
          </a:p>
        </p:txBody>
      </p:sp>
    </p:spTree>
    <p:extLst>
      <p:ext uri="{BB962C8B-B14F-4D97-AF65-F5344CB8AC3E}">
        <p14:creationId xmlns:p14="http://schemas.microsoft.com/office/powerpoint/2010/main" val="2480109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2FEC6D11-0411-BE8F-B879-62775C054EB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rcRect l="25000"/>
          <a:stretch>
            <a:fillRect/>
          </a:stretch>
        </p:blipFill>
        <p:spPr bwMode="auto">
          <a:xfrm rot="16200000">
            <a:off x="2667000" y="-2679859"/>
            <a:ext cx="6858000" cy="12192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82E4EC3-B5B7-1D1C-64F5-5A1C7556FB79}"/>
              </a:ext>
            </a:extLst>
          </p:cNvPr>
          <p:cNvSpPr txBox="1"/>
          <p:nvPr/>
        </p:nvSpPr>
        <p:spPr>
          <a:xfrm>
            <a:off x="0" y="739660"/>
            <a:ext cx="11988799" cy="1107996"/>
          </a:xfrm>
          <a:prstGeom prst="rect">
            <a:avLst/>
          </a:prstGeom>
          <a:noFill/>
        </p:spPr>
        <p:txBody>
          <a:bodyPr wrap="square" rtlCol="0">
            <a:spAutoFit/>
          </a:bodyPr>
          <a:lstStyle/>
          <a:p>
            <a:pPr algn="ctr"/>
            <a:r>
              <a:rPr lang="ru-RU" sz="6600" dirty="0">
                <a:solidFill>
                  <a:srgbClr val="535139"/>
                </a:solidFill>
                <a:latin typeface="Zvezda NHZDN" pitchFamily="50" charset="0"/>
              </a:rPr>
              <a:t>Перегибы и риски</a:t>
            </a:r>
            <a:endParaRPr lang="ru-RU" sz="2800" dirty="0">
              <a:solidFill>
                <a:srgbClr val="535139"/>
              </a:solidFill>
              <a:latin typeface="Zvezda NHZDN" pitchFamily="50" charset="0"/>
            </a:endParaRPr>
          </a:p>
        </p:txBody>
      </p:sp>
      <p:sp>
        <p:nvSpPr>
          <p:cNvPr id="6" name="TextBox 5">
            <a:extLst>
              <a:ext uri="{FF2B5EF4-FFF2-40B4-BE49-F238E27FC236}">
                <a16:creationId xmlns:a16="http://schemas.microsoft.com/office/drawing/2014/main" id="{AEBD7643-4EB8-85B2-3AE2-50266C4E85AB}"/>
              </a:ext>
            </a:extLst>
          </p:cNvPr>
          <p:cNvSpPr txBox="1"/>
          <p:nvPr/>
        </p:nvSpPr>
        <p:spPr>
          <a:xfrm>
            <a:off x="1355239" y="2206476"/>
            <a:ext cx="9481520" cy="3970318"/>
          </a:xfrm>
          <a:prstGeom prst="rect">
            <a:avLst/>
          </a:prstGeom>
          <a:noFill/>
        </p:spPr>
        <p:txBody>
          <a:bodyPr wrap="square" rtlCol="0">
            <a:spAutoFit/>
          </a:bodyPr>
          <a:lstStyle/>
          <a:p>
            <a:pPr marL="285750" indent="-285750">
              <a:buFont typeface="Arial" panose="020B0604020202020204" pitchFamily="34" charset="0"/>
              <a:buChar char="•"/>
            </a:pPr>
            <a:r>
              <a:rPr lang="ru-RU" sz="2800" dirty="0" err="1">
                <a:solidFill>
                  <a:srgbClr val="535139"/>
                </a:solidFill>
                <a:latin typeface="Bahnschrift Light" panose="020B0502040204020203" pitchFamily="34" charset="0"/>
              </a:rPr>
              <a:t>Uptime</a:t>
            </a:r>
            <a:r>
              <a:rPr lang="ru-RU" sz="2800" dirty="0">
                <a:solidFill>
                  <a:srgbClr val="535139"/>
                </a:solidFill>
                <a:latin typeface="Bahnschrift Light" panose="020B0502040204020203" pitchFamily="34" charset="0"/>
              </a:rPr>
              <a:t> 99,9% при ручном восстановлении невозможен</a:t>
            </a:r>
          </a:p>
          <a:p>
            <a:pPr marL="285750" indent="-285750">
              <a:buFont typeface="Arial" panose="020B0604020202020204" pitchFamily="34" charset="0"/>
              <a:buChar char="•"/>
            </a:pPr>
            <a:r>
              <a:rPr lang="ru-RU" sz="2800" dirty="0">
                <a:solidFill>
                  <a:srgbClr val="535139"/>
                </a:solidFill>
                <a:latin typeface="Bahnschrift Light" panose="020B0502040204020203" pitchFamily="34" charset="0"/>
              </a:rPr>
              <a:t>Жесткие фронтенд-метрики (LCP/FID) </a:t>
            </a:r>
          </a:p>
          <a:p>
            <a:pPr marL="285750" indent="-285750">
              <a:buFont typeface="Arial" panose="020B0604020202020204" pitchFamily="34" charset="0"/>
              <a:buChar char="•"/>
            </a:pPr>
            <a:r>
              <a:rPr lang="ru-RU" sz="2800" dirty="0">
                <a:solidFill>
                  <a:srgbClr val="535139"/>
                </a:solidFill>
                <a:latin typeface="Bahnschrift Light" panose="020B0502040204020203" pitchFamily="34" charset="0"/>
              </a:rPr>
              <a:t>Отсутствие уровней инцидентов (P0–P3), риск при </a:t>
            </a:r>
            <a:r>
              <a:rPr lang="ru-RU" sz="2800" dirty="0" err="1">
                <a:solidFill>
                  <a:srgbClr val="535139"/>
                </a:solidFill>
                <a:latin typeface="Bahnschrift Light" panose="020B0502040204020203" pitchFamily="34" charset="0"/>
              </a:rPr>
              <a:t>критах</a:t>
            </a:r>
            <a:endParaRPr lang="ru-RU" sz="2800" dirty="0">
              <a:solidFill>
                <a:srgbClr val="535139"/>
              </a:solidFill>
              <a:latin typeface="Bahnschrift Light" panose="020B0502040204020203" pitchFamily="34" charset="0"/>
            </a:endParaRPr>
          </a:p>
          <a:p>
            <a:pPr marL="285750" indent="-285750">
              <a:buFont typeface="Arial" panose="020B0604020202020204" pitchFamily="34" charset="0"/>
              <a:buChar char="•"/>
            </a:pPr>
            <a:r>
              <a:rPr lang="ru-RU" sz="2800" dirty="0">
                <a:solidFill>
                  <a:srgbClr val="535139"/>
                </a:solidFill>
                <a:latin typeface="Bahnschrift Light" panose="020B0502040204020203" pitchFamily="34" charset="0"/>
              </a:rPr>
              <a:t>Нет компенсационных механизмов </a:t>
            </a:r>
          </a:p>
          <a:p>
            <a:pPr marL="285750" indent="-285750">
              <a:buFont typeface="Arial" panose="020B0604020202020204" pitchFamily="34" charset="0"/>
              <a:buChar char="•"/>
            </a:pPr>
            <a:r>
              <a:rPr lang="ru-RU" sz="2800" dirty="0">
                <a:solidFill>
                  <a:srgbClr val="535139"/>
                </a:solidFill>
                <a:latin typeface="Bahnschrift Light" panose="020B0502040204020203" pitchFamily="34" charset="0"/>
              </a:rPr>
              <a:t>Формулировки технические, могут быть непонятны для юристов и руководства</a:t>
            </a:r>
          </a:p>
          <a:p>
            <a:pPr marL="285750" indent="-285750">
              <a:buFont typeface="Arial" panose="020B0604020202020204" pitchFamily="34" charset="0"/>
              <a:buChar char="•"/>
            </a:pPr>
            <a:r>
              <a:rPr lang="ru-RU" sz="2800" dirty="0">
                <a:solidFill>
                  <a:srgbClr val="535139"/>
                </a:solidFill>
                <a:latin typeface="Bahnschrift Light" panose="020B0502040204020203" pitchFamily="34" charset="0"/>
              </a:rPr>
              <a:t>SLA перегружен, без приоритизации и владельцев, это снижает управляемость</a:t>
            </a:r>
          </a:p>
        </p:txBody>
      </p:sp>
    </p:spTree>
    <p:extLst>
      <p:ext uri="{BB962C8B-B14F-4D97-AF65-F5344CB8AC3E}">
        <p14:creationId xmlns:p14="http://schemas.microsoft.com/office/powerpoint/2010/main" val="3065088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0" name="Picture 12">
            <a:extLst>
              <a:ext uri="{FF2B5EF4-FFF2-40B4-BE49-F238E27FC236}">
                <a16:creationId xmlns:a16="http://schemas.microsoft.com/office/drawing/2014/main" id="{EED541F2-C8B0-3D43-7AA5-EF398DDA13E4}"/>
              </a:ext>
            </a:extLst>
          </p:cNvPr>
          <p:cNvPicPr>
            <a:picLocks noChangeAspect="1" noChangeArrowheads="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5400000">
            <a:off x="2683533" y="-2752069"/>
            <a:ext cx="6926535" cy="1229360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92DBDA5-22B3-8A15-6755-F804D3991FB0}"/>
              </a:ext>
            </a:extLst>
          </p:cNvPr>
          <p:cNvSpPr txBox="1"/>
          <p:nvPr/>
        </p:nvSpPr>
        <p:spPr>
          <a:xfrm>
            <a:off x="0" y="650760"/>
            <a:ext cx="11988799" cy="1323439"/>
          </a:xfrm>
          <a:prstGeom prst="rect">
            <a:avLst/>
          </a:prstGeom>
          <a:noFill/>
        </p:spPr>
        <p:txBody>
          <a:bodyPr wrap="square" rtlCol="0">
            <a:spAutoFit/>
          </a:bodyPr>
          <a:lstStyle/>
          <a:p>
            <a:pPr algn="ctr"/>
            <a:r>
              <a:rPr lang="ru-RU" sz="8000" dirty="0">
                <a:solidFill>
                  <a:srgbClr val="535139"/>
                </a:solidFill>
                <a:latin typeface="Zvezda NHZDN" pitchFamily="50" charset="0"/>
              </a:rPr>
              <a:t>Чёрные лебеди</a:t>
            </a:r>
            <a:endParaRPr lang="ru-RU" sz="3600" dirty="0">
              <a:solidFill>
                <a:srgbClr val="535139"/>
              </a:solidFill>
              <a:latin typeface="Zvezda NHZDN" pitchFamily="50" charset="0"/>
            </a:endParaRPr>
          </a:p>
        </p:txBody>
      </p:sp>
      <p:sp>
        <p:nvSpPr>
          <p:cNvPr id="7" name="TextBox 6">
            <a:extLst>
              <a:ext uri="{FF2B5EF4-FFF2-40B4-BE49-F238E27FC236}">
                <a16:creationId xmlns:a16="http://schemas.microsoft.com/office/drawing/2014/main" id="{670DB36A-FB58-4F51-5A50-DD08130EA8D8}"/>
              </a:ext>
            </a:extLst>
          </p:cNvPr>
          <p:cNvSpPr txBox="1"/>
          <p:nvPr/>
        </p:nvSpPr>
        <p:spPr>
          <a:xfrm>
            <a:off x="1355238" y="2206476"/>
            <a:ext cx="9858861" cy="3539430"/>
          </a:xfrm>
          <a:prstGeom prst="rect">
            <a:avLst/>
          </a:prstGeom>
          <a:noFill/>
        </p:spPr>
        <p:txBody>
          <a:bodyPr wrap="square" rtlCol="0">
            <a:spAutoFit/>
          </a:bodyPr>
          <a:lstStyle/>
          <a:p>
            <a:pPr marL="285750" indent="-285750">
              <a:buFont typeface="Arial" panose="020B0604020202020204" pitchFamily="34" charset="0"/>
              <a:buChar char="•"/>
            </a:pPr>
            <a:r>
              <a:rPr lang="ru-RU" sz="2800" dirty="0">
                <a:solidFill>
                  <a:srgbClr val="535139"/>
                </a:solidFill>
                <a:latin typeface="Bahnschrift Light" panose="020B0502040204020203" pitchFamily="34" charset="0"/>
              </a:rPr>
              <a:t>Падает внешний API, но нет SLA к поставщику, только внутренняя реакция</a:t>
            </a:r>
          </a:p>
          <a:p>
            <a:pPr marL="285750" indent="-285750">
              <a:buFont typeface="Arial" panose="020B0604020202020204" pitchFamily="34" charset="0"/>
              <a:buChar char="•"/>
            </a:pPr>
            <a:r>
              <a:rPr lang="ru-RU" sz="2800" dirty="0">
                <a:solidFill>
                  <a:srgbClr val="535139"/>
                </a:solidFill>
                <a:latin typeface="Bahnschrift Light" panose="020B0502040204020203" pitchFamily="34" charset="0"/>
              </a:rPr>
              <a:t>Принятые меры могут не помочь (например, уход сотрудника)</a:t>
            </a:r>
          </a:p>
          <a:p>
            <a:pPr marL="285750" indent="-285750">
              <a:buFont typeface="Arial" panose="020B0604020202020204" pitchFamily="34" charset="0"/>
              <a:buChar char="•"/>
            </a:pPr>
            <a:r>
              <a:rPr lang="ru-RU" sz="2800" dirty="0">
                <a:solidFill>
                  <a:srgbClr val="535139"/>
                </a:solidFill>
                <a:latin typeface="Bahnschrift Light" panose="020B0502040204020203" pitchFamily="34" charset="0"/>
              </a:rPr>
              <a:t>Инциденты оцениваются по факту, а не по уровню критичности</a:t>
            </a:r>
          </a:p>
          <a:p>
            <a:pPr marL="285750" indent="-285750">
              <a:buFont typeface="Arial" panose="020B0604020202020204" pitchFamily="34" charset="0"/>
              <a:buChar char="•"/>
            </a:pPr>
            <a:r>
              <a:rPr lang="ru-RU" sz="2800" dirty="0">
                <a:solidFill>
                  <a:srgbClr val="535139"/>
                </a:solidFill>
                <a:latin typeface="Bahnschrift Light" panose="020B0502040204020203" pitchFamily="34" charset="0"/>
              </a:rPr>
              <a:t>Решения принимаются по ситуации, нет четкого порядка эскалации</a:t>
            </a:r>
          </a:p>
        </p:txBody>
      </p:sp>
    </p:spTree>
    <p:extLst>
      <p:ext uri="{BB962C8B-B14F-4D97-AF65-F5344CB8AC3E}">
        <p14:creationId xmlns:p14="http://schemas.microsoft.com/office/powerpoint/2010/main" val="3102601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Рисунок 10">
            <a:extLst>
              <a:ext uri="{FF2B5EF4-FFF2-40B4-BE49-F238E27FC236}">
                <a16:creationId xmlns:a16="http://schemas.microsoft.com/office/drawing/2014/main" id="{96331791-4811-E28D-55A6-113FAA69A9D6}"/>
              </a:ext>
            </a:extLst>
          </p:cNvPr>
          <p:cNvPicPr>
            <a:picLocks noChangeAspect="1"/>
          </p:cNvPicPr>
          <p:nvPr/>
        </p:nvPicPr>
        <p:blipFill>
          <a:blip r:embed="rId2">
            <a:extLst>
              <a:ext uri="{BEBA8EAE-BF5A-486C-A8C5-ECC9F3942E4B}">
                <a14:imgProps xmlns:a14="http://schemas.microsoft.com/office/drawing/2010/main">
                  <a14:imgLayer r:embed="rId3">
                    <a14:imgEffect>
                      <a14:saturation sat="66000"/>
                    </a14:imgEffect>
                    <a14:imgEffect>
                      <a14:brightnessContrast bright="-20000"/>
                    </a14:imgEffect>
                  </a14:imgLayer>
                </a14:imgProps>
              </a:ext>
              <a:ext uri="{28A0092B-C50C-407E-A947-70E740481C1C}">
                <a14:useLocalDpi xmlns:a14="http://schemas.microsoft.com/office/drawing/2010/main" val="0"/>
              </a:ext>
            </a:extLst>
          </a:blip>
          <a:srcRect r="28138"/>
          <a:stretch>
            <a:fillRect/>
          </a:stretch>
        </p:blipFill>
        <p:spPr>
          <a:xfrm rot="5400000">
            <a:off x="2675128" y="-2658872"/>
            <a:ext cx="6858000" cy="12175744"/>
          </a:xfrm>
          <a:prstGeom prst="rect">
            <a:avLst/>
          </a:prstGeom>
        </p:spPr>
      </p:pic>
      <p:sp>
        <p:nvSpPr>
          <p:cNvPr id="12" name="TextBox 11">
            <a:extLst>
              <a:ext uri="{FF2B5EF4-FFF2-40B4-BE49-F238E27FC236}">
                <a16:creationId xmlns:a16="http://schemas.microsoft.com/office/drawing/2014/main" id="{D6BC5C2C-DBE6-AAEC-ECB4-8C22695E303D}"/>
              </a:ext>
            </a:extLst>
          </p:cNvPr>
          <p:cNvSpPr txBox="1"/>
          <p:nvPr/>
        </p:nvSpPr>
        <p:spPr>
          <a:xfrm>
            <a:off x="0" y="650760"/>
            <a:ext cx="11988799" cy="1323439"/>
          </a:xfrm>
          <a:prstGeom prst="rect">
            <a:avLst/>
          </a:prstGeom>
          <a:noFill/>
        </p:spPr>
        <p:txBody>
          <a:bodyPr wrap="square" rtlCol="0">
            <a:spAutoFit/>
          </a:bodyPr>
          <a:lstStyle/>
          <a:p>
            <a:pPr algn="ctr"/>
            <a:r>
              <a:rPr lang="ru-RU" sz="8000" dirty="0">
                <a:solidFill>
                  <a:srgbClr val="E1EBD9"/>
                </a:solidFill>
                <a:latin typeface="Zvezda NHZDN" pitchFamily="50" charset="0"/>
              </a:rPr>
              <a:t>Я бы не…</a:t>
            </a:r>
            <a:endParaRPr lang="ru-RU" sz="3600" dirty="0">
              <a:solidFill>
                <a:srgbClr val="E1EBD9"/>
              </a:solidFill>
              <a:latin typeface="Zvezda NHZDN" pitchFamily="50" charset="0"/>
            </a:endParaRPr>
          </a:p>
        </p:txBody>
      </p:sp>
      <p:sp>
        <p:nvSpPr>
          <p:cNvPr id="13" name="TextBox 12">
            <a:extLst>
              <a:ext uri="{FF2B5EF4-FFF2-40B4-BE49-F238E27FC236}">
                <a16:creationId xmlns:a16="http://schemas.microsoft.com/office/drawing/2014/main" id="{31F3EB95-1C85-BF46-B5C4-C5994DD7B5CF}"/>
              </a:ext>
            </a:extLst>
          </p:cNvPr>
          <p:cNvSpPr txBox="1"/>
          <p:nvPr/>
        </p:nvSpPr>
        <p:spPr>
          <a:xfrm>
            <a:off x="1545739" y="2320776"/>
            <a:ext cx="9719162" cy="2677656"/>
          </a:xfrm>
          <a:prstGeom prst="rect">
            <a:avLst/>
          </a:prstGeom>
          <a:noFill/>
        </p:spPr>
        <p:txBody>
          <a:bodyPr wrap="square" rtlCol="0">
            <a:spAutoFit/>
          </a:bodyPr>
          <a:lstStyle/>
          <a:p>
            <a:pPr marL="285750" indent="-285750">
              <a:buFont typeface="Arial" panose="020B0604020202020204" pitchFamily="34" charset="0"/>
              <a:buChar char="•"/>
            </a:pPr>
            <a:r>
              <a:rPr lang="ru-RU" sz="2800" dirty="0">
                <a:solidFill>
                  <a:srgbClr val="E1EBD9"/>
                </a:solidFill>
                <a:latin typeface="Bahnschrift Light" panose="020B0502040204020203" pitchFamily="34" charset="0"/>
              </a:rPr>
              <a:t>Не фиксировала TTR = 1 ч без автоматизации восстановления</a:t>
            </a:r>
          </a:p>
          <a:p>
            <a:pPr marL="285750" indent="-285750">
              <a:buFont typeface="Arial" panose="020B0604020202020204" pitchFamily="34" charset="0"/>
              <a:buChar char="•"/>
            </a:pPr>
            <a:r>
              <a:rPr lang="ru-RU" sz="2800" dirty="0">
                <a:solidFill>
                  <a:srgbClr val="E1EBD9"/>
                </a:solidFill>
                <a:latin typeface="Bahnschrift Light" panose="020B0502040204020203" pitchFamily="34" charset="0"/>
              </a:rPr>
              <a:t>Не вводила штрафы за клиентские метрики (LCP/FID)</a:t>
            </a:r>
          </a:p>
          <a:p>
            <a:pPr marL="285750" indent="-285750">
              <a:buFont typeface="Arial" panose="020B0604020202020204" pitchFamily="34" charset="0"/>
              <a:buChar char="•"/>
            </a:pPr>
            <a:r>
              <a:rPr lang="ru-RU" sz="2800" dirty="0">
                <a:solidFill>
                  <a:srgbClr val="E1EBD9"/>
                </a:solidFill>
                <a:latin typeface="Bahnschrift Light" panose="020B0502040204020203" pitchFamily="34" charset="0"/>
              </a:rPr>
              <a:t>Не указывала «0 критических уязвимостей» </a:t>
            </a:r>
          </a:p>
          <a:p>
            <a:pPr marL="285750" indent="-285750">
              <a:buFont typeface="Arial" panose="020B0604020202020204" pitchFamily="34" charset="0"/>
              <a:buChar char="•"/>
            </a:pPr>
            <a:r>
              <a:rPr lang="ru-RU" sz="2800" dirty="0">
                <a:solidFill>
                  <a:srgbClr val="E1EBD9"/>
                </a:solidFill>
                <a:latin typeface="Bahnschrift Light" panose="020B0502040204020203" pitchFamily="34" charset="0"/>
              </a:rPr>
              <a:t>Не использовала SLA без указания метода измерения</a:t>
            </a:r>
          </a:p>
          <a:p>
            <a:pPr marL="285750" indent="-285750">
              <a:buFont typeface="Arial" panose="020B0604020202020204" pitchFamily="34" charset="0"/>
              <a:buChar char="•"/>
            </a:pPr>
            <a:r>
              <a:rPr lang="ru-RU" sz="2800" dirty="0">
                <a:solidFill>
                  <a:srgbClr val="E1EBD9"/>
                </a:solidFill>
                <a:latin typeface="Bahnschrift Light" panose="020B0502040204020203" pitchFamily="34" charset="0"/>
              </a:rPr>
              <a:t>Не применяла единый TTR для всех типов сбоев</a:t>
            </a:r>
          </a:p>
        </p:txBody>
      </p:sp>
    </p:spTree>
    <p:extLst>
      <p:ext uri="{BB962C8B-B14F-4D97-AF65-F5344CB8AC3E}">
        <p14:creationId xmlns:p14="http://schemas.microsoft.com/office/powerpoint/2010/main" val="2118218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Объект 11">
            <a:extLst>
              <a:ext uri="{FF2B5EF4-FFF2-40B4-BE49-F238E27FC236}">
                <a16:creationId xmlns:a16="http://schemas.microsoft.com/office/drawing/2014/main" id="{A1EAA528-5F01-7CB9-677E-D46A08C06A0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21154" t="15194" r="21154"/>
          <a:stretch>
            <a:fillRect/>
          </a:stretch>
        </p:blipFill>
        <p:spPr>
          <a:xfrm rot="5400000">
            <a:off x="1747022" y="-3586978"/>
            <a:ext cx="8697957" cy="12192003"/>
          </a:xfrm>
        </p:spPr>
      </p:pic>
      <p:sp>
        <p:nvSpPr>
          <p:cNvPr id="4" name="AutoShape 2">
            <a:extLst>
              <a:ext uri="{FF2B5EF4-FFF2-40B4-BE49-F238E27FC236}">
                <a16:creationId xmlns:a16="http://schemas.microsoft.com/office/drawing/2014/main" id="{3E967FCD-BED4-ECC2-CD6C-10E460B11975}"/>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7" name="TextBox 6">
            <a:extLst>
              <a:ext uri="{FF2B5EF4-FFF2-40B4-BE49-F238E27FC236}">
                <a16:creationId xmlns:a16="http://schemas.microsoft.com/office/drawing/2014/main" id="{B0DA9195-089B-DBAD-584C-1526CBD5958B}"/>
              </a:ext>
            </a:extLst>
          </p:cNvPr>
          <p:cNvSpPr txBox="1"/>
          <p:nvPr/>
        </p:nvSpPr>
        <p:spPr>
          <a:xfrm>
            <a:off x="101600" y="672911"/>
            <a:ext cx="11988799" cy="1323439"/>
          </a:xfrm>
          <a:prstGeom prst="rect">
            <a:avLst/>
          </a:prstGeom>
          <a:noFill/>
        </p:spPr>
        <p:txBody>
          <a:bodyPr wrap="square" rtlCol="0">
            <a:spAutoFit/>
          </a:bodyPr>
          <a:lstStyle/>
          <a:p>
            <a:pPr algn="ctr"/>
            <a:r>
              <a:rPr lang="ru-RU" sz="8000" dirty="0">
                <a:solidFill>
                  <a:srgbClr val="E9F1E3"/>
                </a:solidFill>
                <a:latin typeface="Zvezda NHZDN" pitchFamily="50" charset="0"/>
              </a:rPr>
              <a:t>Я бы…</a:t>
            </a:r>
            <a:endParaRPr lang="ru-RU" sz="3600" dirty="0">
              <a:solidFill>
                <a:srgbClr val="E9F1E3"/>
              </a:solidFill>
              <a:latin typeface="Zvezda NHZDN" pitchFamily="50" charset="0"/>
            </a:endParaRPr>
          </a:p>
        </p:txBody>
      </p:sp>
      <p:sp>
        <p:nvSpPr>
          <p:cNvPr id="8" name="TextBox 7">
            <a:extLst>
              <a:ext uri="{FF2B5EF4-FFF2-40B4-BE49-F238E27FC236}">
                <a16:creationId xmlns:a16="http://schemas.microsoft.com/office/drawing/2014/main" id="{93C15AE9-139F-C0ED-067F-4A2941AEE24B}"/>
              </a:ext>
            </a:extLst>
          </p:cNvPr>
          <p:cNvSpPr txBox="1"/>
          <p:nvPr/>
        </p:nvSpPr>
        <p:spPr>
          <a:xfrm>
            <a:off x="821409" y="2521059"/>
            <a:ext cx="10853981" cy="1815882"/>
          </a:xfrm>
          <a:prstGeom prst="rect">
            <a:avLst/>
          </a:prstGeom>
          <a:noFill/>
        </p:spPr>
        <p:txBody>
          <a:bodyPr wrap="square" rtlCol="0">
            <a:spAutoFit/>
          </a:bodyPr>
          <a:lstStyle/>
          <a:p>
            <a:pPr marL="285750" indent="-285750">
              <a:buFont typeface="Arial" panose="020B0604020202020204" pitchFamily="34" charset="0"/>
              <a:buChar char="•"/>
            </a:pPr>
            <a:r>
              <a:rPr lang="ru-RU" sz="2800" dirty="0">
                <a:solidFill>
                  <a:srgbClr val="E9F1E3"/>
                </a:solidFill>
                <a:latin typeface="Bahnschrift Light" panose="020B0502040204020203" pitchFamily="34" charset="0"/>
              </a:rPr>
              <a:t>Ввела уровни инцидентов с бизнес-описанием (P0–P3)</a:t>
            </a:r>
          </a:p>
          <a:p>
            <a:pPr marL="285750" indent="-285750">
              <a:buFont typeface="Arial" panose="020B0604020202020204" pitchFamily="34" charset="0"/>
              <a:buChar char="•"/>
            </a:pPr>
            <a:r>
              <a:rPr lang="ru-RU" sz="2800" dirty="0">
                <a:solidFill>
                  <a:srgbClr val="E9F1E3"/>
                </a:solidFill>
                <a:latin typeface="Bahnschrift Light" panose="020B0502040204020203" pitchFamily="34" charset="0"/>
              </a:rPr>
              <a:t>Утвердила </a:t>
            </a:r>
            <a:r>
              <a:rPr lang="ru-RU" sz="2800" dirty="0" err="1">
                <a:solidFill>
                  <a:srgbClr val="E9F1E3"/>
                </a:solidFill>
                <a:latin typeface="Bahnschrift Light" panose="020B0502040204020203" pitchFamily="34" charset="0"/>
              </a:rPr>
              <a:t>Operational</a:t>
            </a:r>
            <a:r>
              <a:rPr lang="ru-RU" sz="2800" dirty="0">
                <a:solidFill>
                  <a:srgbClr val="E9F1E3"/>
                </a:solidFill>
                <a:latin typeface="Bahnschrift Light" panose="020B0502040204020203" pitchFamily="34" charset="0"/>
              </a:rPr>
              <a:t> </a:t>
            </a:r>
            <a:r>
              <a:rPr lang="ru-RU" sz="2800" dirty="0" err="1">
                <a:solidFill>
                  <a:srgbClr val="E9F1E3"/>
                </a:solidFill>
                <a:latin typeface="Bahnschrift Light" panose="020B0502040204020203" pitchFamily="34" charset="0"/>
              </a:rPr>
              <a:t>Readiness</a:t>
            </a:r>
            <a:r>
              <a:rPr lang="ru-RU" sz="2800" dirty="0">
                <a:solidFill>
                  <a:srgbClr val="E9F1E3"/>
                </a:solidFill>
                <a:latin typeface="Bahnschrift Light" panose="020B0502040204020203" pitchFamily="34" charset="0"/>
              </a:rPr>
              <a:t> </a:t>
            </a:r>
            <a:r>
              <a:rPr lang="ru-RU" sz="2800" dirty="0" err="1">
                <a:solidFill>
                  <a:srgbClr val="E9F1E3"/>
                </a:solidFill>
                <a:latin typeface="Bahnschrift Light" panose="020B0502040204020203" pitchFamily="34" charset="0"/>
              </a:rPr>
              <a:t>Checklist</a:t>
            </a:r>
            <a:r>
              <a:rPr lang="ru-RU" sz="2800" dirty="0">
                <a:solidFill>
                  <a:srgbClr val="E9F1E3"/>
                </a:solidFill>
                <a:latin typeface="Bahnschrift Light" panose="020B0502040204020203" pitchFamily="34" charset="0"/>
              </a:rPr>
              <a:t> перед релизом</a:t>
            </a:r>
          </a:p>
          <a:p>
            <a:pPr marL="285750" indent="-285750">
              <a:buFont typeface="Arial" panose="020B0604020202020204" pitchFamily="34" charset="0"/>
              <a:buChar char="•"/>
            </a:pPr>
            <a:r>
              <a:rPr lang="ru-RU" sz="2800" dirty="0">
                <a:solidFill>
                  <a:srgbClr val="E9F1E3"/>
                </a:solidFill>
                <a:latin typeface="Bahnschrift Light" panose="020B0502040204020203" pitchFamily="34" charset="0"/>
              </a:rPr>
              <a:t>Внедрила </a:t>
            </a:r>
            <a:r>
              <a:rPr lang="ru-RU" sz="2800" dirty="0" err="1">
                <a:solidFill>
                  <a:srgbClr val="E9F1E3"/>
                </a:solidFill>
                <a:latin typeface="Bahnschrift Light" panose="020B0502040204020203" pitchFamily="34" charset="0"/>
              </a:rPr>
              <a:t>rollback</a:t>
            </a:r>
            <a:r>
              <a:rPr lang="ru-RU" sz="2800" dirty="0">
                <a:solidFill>
                  <a:srgbClr val="E9F1E3"/>
                </a:solidFill>
                <a:latin typeface="Bahnschrift Light" panose="020B0502040204020203" pitchFamily="34" charset="0"/>
              </a:rPr>
              <a:t> </a:t>
            </a:r>
            <a:r>
              <a:rPr lang="ru-RU" sz="2800" dirty="0" err="1">
                <a:solidFill>
                  <a:srgbClr val="E9F1E3"/>
                </a:solidFill>
                <a:latin typeface="Bahnschrift Light" panose="020B0502040204020203" pitchFamily="34" charset="0"/>
              </a:rPr>
              <a:t>window</a:t>
            </a:r>
            <a:r>
              <a:rPr lang="ru-RU" sz="2800" dirty="0">
                <a:solidFill>
                  <a:srgbClr val="E9F1E3"/>
                </a:solidFill>
                <a:latin typeface="Bahnschrift Light" panose="020B0502040204020203" pitchFamily="34" charset="0"/>
              </a:rPr>
              <a:t> и автоматические триггеры отката</a:t>
            </a:r>
          </a:p>
          <a:p>
            <a:pPr marL="285750" indent="-285750">
              <a:buFont typeface="Arial" panose="020B0604020202020204" pitchFamily="34" charset="0"/>
              <a:buChar char="•"/>
            </a:pPr>
            <a:r>
              <a:rPr lang="ru-RU" sz="2800" dirty="0">
                <a:solidFill>
                  <a:srgbClr val="E9F1E3"/>
                </a:solidFill>
                <a:latin typeface="Bahnschrift Light" panose="020B0502040204020203" pitchFamily="34" charset="0"/>
              </a:rPr>
              <a:t>Переписала метрики на понятном бизнес-языке</a:t>
            </a:r>
          </a:p>
        </p:txBody>
      </p:sp>
    </p:spTree>
    <p:extLst>
      <p:ext uri="{BB962C8B-B14F-4D97-AF65-F5344CB8AC3E}">
        <p14:creationId xmlns:p14="http://schemas.microsoft.com/office/powerpoint/2010/main" val="37722193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Прямоугольник 8">
            <a:extLst>
              <a:ext uri="{FF2B5EF4-FFF2-40B4-BE49-F238E27FC236}">
                <a16:creationId xmlns:a16="http://schemas.microsoft.com/office/drawing/2014/main" id="{46E59646-0213-ED4B-C519-741CE3DCA167}"/>
              </a:ext>
            </a:extLst>
          </p:cNvPr>
          <p:cNvSpPr/>
          <p:nvPr/>
        </p:nvSpPr>
        <p:spPr>
          <a:xfrm>
            <a:off x="2362201" y="-2"/>
            <a:ext cx="9829799" cy="6858002"/>
          </a:xfrm>
          <a:prstGeom prst="rect">
            <a:avLst/>
          </a:prstGeom>
          <a:solidFill>
            <a:srgbClr val="58634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4" name="Picture 4">
            <a:extLst>
              <a:ext uri="{FF2B5EF4-FFF2-40B4-BE49-F238E27FC236}">
                <a16:creationId xmlns:a16="http://schemas.microsoft.com/office/drawing/2014/main" id="{E4F06462-B269-3A6B-E345-CE23B6B4D78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737" t="21458" b="59167"/>
          <a:stretch>
            <a:fillRect/>
          </a:stretch>
        </p:blipFill>
        <p:spPr bwMode="auto">
          <a:xfrm rot="16200000">
            <a:off x="-2247901" y="2247899"/>
            <a:ext cx="6858001" cy="236219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928A659-9051-9C8A-BB88-D8CD3ED9EAFA}"/>
              </a:ext>
            </a:extLst>
          </p:cNvPr>
          <p:cNvSpPr txBox="1"/>
          <p:nvPr/>
        </p:nvSpPr>
        <p:spPr>
          <a:xfrm>
            <a:off x="419100" y="270501"/>
            <a:ext cx="11988799" cy="1323439"/>
          </a:xfrm>
          <a:prstGeom prst="rect">
            <a:avLst/>
          </a:prstGeom>
          <a:noFill/>
        </p:spPr>
        <p:txBody>
          <a:bodyPr wrap="square" rtlCol="0">
            <a:spAutoFit/>
          </a:bodyPr>
          <a:lstStyle/>
          <a:p>
            <a:pPr algn="ctr"/>
            <a:r>
              <a:rPr lang="ru-RU" sz="8000" dirty="0">
                <a:solidFill>
                  <a:srgbClr val="E9F1E3"/>
                </a:solidFill>
                <a:latin typeface="Zvezda NHZDN" pitchFamily="50" charset="0"/>
              </a:rPr>
              <a:t>резюмируя</a:t>
            </a:r>
            <a:endParaRPr lang="ru-RU" sz="3600" dirty="0">
              <a:solidFill>
                <a:srgbClr val="E9F1E3"/>
              </a:solidFill>
              <a:latin typeface="Zvezda NHZDN" pitchFamily="50" charset="0"/>
            </a:endParaRPr>
          </a:p>
        </p:txBody>
      </p:sp>
      <p:sp>
        <p:nvSpPr>
          <p:cNvPr id="3" name="TextBox 2">
            <a:extLst>
              <a:ext uri="{FF2B5EF4-FFF2-40B4-BE49-F238E27FC236}">
                <a16:creationId xmlns:a16="http://schemas.microsoft.com/office/drawing/2014/main" id="{242203D9-E4CB-949C-7CF3-97F48547739F}"/>
              </a:ext>
            </a:extLst>
          </p:cNvPr>
          <p:cNvSpPr txBox="1"/>
          <p:nvPr/>
        </p:nvSpPr>
        <p:spPr>
          <a:xfrm>
            <a:off x="2362199" y="2182255"/>
            <a:ext cx="9410701" cy="1015663"/>
          </a:xfrm>
          <a:prstGeom prst="rect">
            <a:avLst/>
          </a:prstGeom>
          <a:noFill/>
        </p:spPr>
        <p:txBody>
          <a:bodyPr wrap="square" rtlCol="0">
            <a:spAutoFit/>
          </a:bodyPr>
          <a:lstStyle/>
          <a:p>
            <a:pPr marL="285750" indent="-285750">
              <a:buFont typeface="Arial" panose="020B0604020202020204" pitchFamily="34" charset="0"/>
              <a:buChar char="•"/>
            </a:pPr>
            <a:r>
              <a:rPr lang="ru-RU" sz="2000" dirty="0">
                <a:solidFill>
                  <a:srgbClr val="E9F1E3"/>
                </a:solidFill>
                <a:latin typeface="Bahnschrift Light" panose="020B0502040204020203" pitchFamily="34" charset="0"/>
              </a:rPr>
              <a:t>SLA эволюционирует после каждого инцидента </a:t>
            </a:r>
          </a:p>
          <a:p>
            <a:pPr marL="285750" indent="-285750">
              <a:buFont typeface="Arial" panose="020B0604020202020204" pitchFamily="34" charset="0"/>
              <a:buChar char="•"/>
            </a:pPr>
            <a:r>
              <a:rPr lang="ru-RU" sz="2000" dirty="0">
                <a:solidFill>
                  <a:srgbClr val="E9F1E3"/>
                </a:solidFill>
                <a:latin typeface="Bahnschrift Light" panose="020B0502040204020203" pitchFamily="34" charset="0"/>
              </a:rPr>
              <a:t>Внедрены нетехнические метрики: HR, </a:t>
            </a:r>
            <a:r>
              <a:rPr lang="ru-RU" sz="2000" dirty="0" err="1">
                <a:solidFill>
                  <a:srgbClr val="E9F1E3"/>
                </a:solidFill>
                <a:latin typeface="Bahnschrift Light" panose="020B0502040204020203" pitchFamily="34" charset="0"/>
              </a:rPr>
              <a:t>юридика</a:t>
            </a:r>
            <a:r>
              <a:rPr lang="ru-RU" sz="2000" dirty="0">
                <a:solidFill>
                  <a:srgbClr val="E9F1E3"/>
                </a:solidFill>
                <a:latin typeface="Bahnschrift Light" panose="020B0502040204020203" pitchFamily="34" charset="0"/>
              </a:rPr>
              <a:t>, безопасность, удержание</a:t>
            </a:r>
          </a:p>
          <a:p>
            <a:pPr marL="285750" indent="-285750">
              <a:buFont typeface="Arial" panose="020B0604020202020204" pitchFamily="34" charset="0"/>
              <a:buChar char="•"/>
            </a:pPr>
            <a:r>
              <a:rPr lang="ru-RU" sz="2000" dirty="0">
                <a:solidFill>
                  <a:srgbClr val="E9F1E3"/>
                </a:solidFill>
                <a:latin typeface="Bahnschrift Light" panose="020B0502040204020203" pitchFamily="34" charset="0"/>
              </a:rPr>
              <a:t>Черный лебедь -</a:t>
            </a:r>
            <a:r>
              <a:rPr lang="en-US" sz="2000" dirty="0">
                <a:solidFill>
                  <a:srgbClr val="E9F1E3"/>
                </a:solidFill>
                <a:latin typeface="Bahnschrift Light" panose="020B0502040204020203" pitchFamily="34" charset="0"/>
              </a:rPr>
              <a:t>&gt;</a:t>
            </a:r>
            <a:r>
              <a:rPr lang="ru-RU" sz="2000" dirty="0">
                <a:solidFill>
                  <a:srgbClr val="E9F1E3"/>
                </a:solidFill>
                <a:latin typeface="Bahnschrift Light" panose="020B0502040204020203" pitchFamily="34" charset="0"/>
              </a:rPr>
              <a:t> процессная корректировка </a:t>
            </a:r>
            <a:r>
              <a:rPr lang="en-US" sz="2000" dirty="0">
                <a:solidFill>
                  <a:srgbClr val="E9F1E3"/>
                </a:solidFill>
                <a:latin typeface="Bahnschrift Light" panose="020B0502040204020203" pitchFamily="34" charset="0"/>
              </a:rPr>
              <a:t>-&gt;</a:t>
            </a:r>
            <a:r>
              <a:rPr lang="ru-RU" sz="2000" dirty="0">
                <a:solidFill>
                  <a:srgbClr val="E9F1E3"/>
                </a:solidFill>
                <a:latin typeface="Bahnschrift Light" panose="020B0502040204020203" pitchFamily="34" charset="0"/>
              </a:rPr>
              <a:t> обновление SLA</a:t>
            </a:r>
          </a:p>
        </p:txBody>
      </p:sp>
      <p:sp>
        <p:nvSpPr>
          <p:cNvPr id="6" name="TextBox 5">
            <a:extLst>
              <a:ext uri="{FF2B5EF4-FFF2-40B4-BE49-F238E27FC236}">
                <a16:creationId xmlns:a16="http://schemas.microsoft.com/office/drawing/2014/main" id="{ACCB9A4D-1BAE-C283-88FB-E49C5118030A}"/>
              </a:ext>
            </a:extLst>
          </p:cNvPr>
          <p:cNvSpPr txBox="1"/>
          <p:nvPr/>
        </p:nvSpPr>
        <p:spPr>
          <a:xfrm>
            <a:off x="2362199" y="1559935"/>
            <a:ext cx="6165850" cy="707886"/>
          </a:xfrm>
          <a:prstGeom prst="rect">
            <a:avLst/>
          </a:prstGeom>
          <a:noFill/>
        </p:spPr>
        <p:txBody>
          <a:bodyPr wrap="square">
            <a:spAutoFit/>
          </a:bodyPr>
          <a:lstStyle/>
          <a:p>
            <a:r>
              <a:rPr lang="ru-RU" sz="4000" dirty="0">
                <a:solidFill>
                  <a:srgbClr val="E9F1E3"/>
                </a:solidFill>
                <a:latin typeface="Bergamasco" panose="02000500000000000000" pitchFamily="2" charset="0"/>
              </a:rPr>
              <a:t>Преимущества</a:t>
            </a:r>
          </a:p>
        </p:txBody>
      </p:sp>
      <p:sp>
        <p:nvSpPr>
          <p:cNvPr id="7" name="TextBox 6">
            <a:extLst>
              <a:ext uri="{FF2B5EF4-FFF2-40B4-BE49-F238E27FC236}">
                <a16:creationId xmlns:a16="http://schemas.microsoft.com/office/drawing/2014/main" id="{D291E09E-1AF6-A27D-BE11-0CA9448166FF}"/>
              </a:ext>
            </a:extLst>
          </p:cNvPr>
          <p:cNvSpPr txBox="1"/>
          <p:nvPr/>
        </p:nvSpPr>
        <p:spPr>
          <a:xfrm>
            <a:off x="2362199" y="3278402"/>
            <a:ext cx="6165850" cy="707886"/>
          </a:xfrm>
          <a:prstGeom prst="rect">
            <a:avLst/>
          </a:prstGeom>
          <a:noFill/>
        </p:spPr>
        <p:txBody>
          <a:bodyPr wrap="square">
            <a:spAutoFit/>
          </a:bodyPr>
          <a:lstStyle/>
          <a:p>
            <a:r>
              <a:rPr lang="ru-RU" sz="4000" dirty="0">
                <a:solidFill>
                  <a:srgbClr val="E9F1E3"/>
                </a:solidFill>
                <a:latin typeface="Bergamasco" panose="02000500000000000000" pitchFamily="2" charset="0"/>
              </a:rPr>
              <a:t>Недостатки</a:t>
            </a:r>
          </a:p>
        </p:txBody>
      </p:sp>
      <p:sp>
        <p:nvSpPr>
          <p:cNvPr id="8" name="TextBox 7">
            <a:extLst>
              <a:ext uri="{FF2B5EF4-FFF2-40B4-BE49-F238E27FC236}">
                <a16:creationId xmlns:a16="http://schemas.microsoft.com/office/drawing/2014/main" id="{13761E7B-8E23-F73E-05F2-FCBF48266101}"/>
              </a:ext>
            </a:extLst>
          </p:cNvPr>
          <p:cNvSpPr txBox="1"/>
          <p:nvPr/>
        </p:nvSpPr>
        <p:spPr>
          <a:xfrm>
            <a:off x="2362200" y="4022916"/>
            <a:ext cx="9410700" cy="2246769"/>
          </a:xfrm>
          <a:prstGeom prst="rect">
            <a:avLst/>
          </a:prstGeom>
          <a:noFill/>
        </p:spPr>
        <p:txBody>
          <a:bodyPr wrap="square" rtlCol="0">
            <a:spAutoFit/>
          </a:bodyPr>
          <a:lstStyle/>
          <a:p>
            <a:pPr marL="285750" indent="-285750">
              <a:buFont typeface="Arial" panose="020B0604020202020204" pitchFamily="34" charset="0"/>
              <a:buChar char="•"/>
            </a:pPr>
            <a:r>
              <a:rPr lang="ru-RU" sz="2000" dirty="0">
                <a:solidFill>
                  <a:srgbClr val="E9F1E3"/>
                </a:solidFill>
                <a:latin typeface="Bahnschrift Light" panose="020B0502040204020203" pitchFamily="34" charset="0"/>
              </a:rPr>
              <a:t>Отсутствуют уровни инцидентов (P0–P3), что мешает приоритизации в кризисе</a:t>
            </a:r>
          </a:p>
          <a:p>
            <a:pPr marL="285750" indent="-285750">
              <a:buFont typeface="Arial" panose="020B0604020202020204" pitchFamily="34" charset="0"/>
              <a:buChar char="•"/>
            </a:pPr>
            <a:r>
              <a:rPr lang="ru-RU" sz="2000" dirty="0">
                <a:solidFill>
                  <a:srgbClr val="E9F1E3"/>
                </a:solidFill>
                <a:latin typeface="Bahnschrift Light" panose="020B0502040204020203" pitchFamily="34" charset="0"/>
              </a:rPr>
              <a:t>Нет компенсационных механизмов, SLA не работает как контракт с поставщиками или клиентами</a:t>
            </a:r>
          </a:p>
          <a:p>
            <a:pPr marL="285750" indent="-285750">
              <a:buFont typeface="Arial" panose="020B0604020202020204" pitchFamily="34" charset="0"/>
              <a:buChar char="•"/>
            </a:pPr>
            <a:r>
              <a:rPr lang="ru-RU" sz="2000" dirty="0">
                <a:solidFill>
                  <a:srgbClr val="E9F1E3"/>
                </a:solidFill>
                <a:latin typeface="Bahnschrift Light" panose="020B0502040204020203" pitchFamily="34" charset="0"/>
              </a:rPr>
              <a:t>Некоторые метрики опережают архитектурные </a:t>
            </a:r>
            <a:br>
              <a:rPr lang="en-US" sz="2000" dirty="0">
                <a:solidFill>
                  <a:srgbClr val="E9F1E3"/>
                </a:solidFill>
                <a:latin typeface="Bahnschrift Light" panose="020B0502040204020203" pitchFamily="34" charset="0"/>
              </a:rPr>
            </a:br>
            <a:r>
              <a:rPr lang="ru-RU" sz="2000" dirty="0">
                <a:solidFill>
                  <a:srgbClr val="E9F1E3"/>
                </a:solidFill>
                <a:latin typeface="Bahnschrift Light" panose="020B0502040204020203" pitchFamily="34" charset="0"/>
              </a:rPr>
              <a:t>возможности</a:t>
            </a:r>
          </a:p>
          <a:p>
            <a:endParaRPr lang="ru-RU" sz="2000" dirty="0">
              <a:solidFill>
                <a:srgbClr val="E9F1E3"/>
              </a:solidFill>
              <a:latin typeface="Bahnschrift Light" panose="020B0502040204020203" pitchFamily="34" charset="0"/>
            </a:endParaRPr>
          </a:p>
        </p:txBody>
      </p:sp>
      <p:sp>
        <p:nvSpPr>
          <p:cNvPr id="13" name="TextBox 12">
            <a:extLst>
              <a:ext uri="{FF2B5EF4-FFF2-40B4-BE49-F238E27FC236}">
                <a16:creationId xmlns:a16="http://schemas.microsoft.com/office/drawing/2014/main" id="{61A7636A-7BD2-4EC7-ED48-148A2402F586}"/>
              </a:ext>
            </a:extLst>
          </p:cNvPr>
          <p:cNvSpPr txBox="1"/>
          <p:nvPr/>
        </p:nvSpPr>
        <p:spPr>
          <a:xfrm>
            <a:off x="8394037" y="4827073"/>
            <a:ext cx="3797963" cy="2215991"/>
          </a:xfrm>
          <a:prstGeom prst="rect">
            <a:avLst/>
          </a:prstGeom>
          <a:noFill/>
        </p:spPr>
        <p:txBody>
          <a:bodyPr wrap="none" rtlCol="0">
            <a:spAutoFit/>
          </a:bodyPr>
          <a:lstStyle/>
          <a:p>
            <a:r>
              <a:rPr lang="en-US" sz="13800" dirty="0">
                <a:solidFill>
                  <a:srgbClr val="E9F1E3"/>
                </a:solidFill>
                <a:latin typeface="Zvezda NHZDN" pitchFamily="50" charset="0"/>
              </a:rPr>
              <a:t>8,5</a:t>
            </a:r>
            <a:r>
              <a:rPr lang="en-US" sz="8000" dirty="0">
                <a:solidFill>
                  <a:srgbClr val="E9F1E3"/>
                </a:solidFill>
                <a:latin typeface="Zvezda NHZDN" pitchFamily="50" charset="0"/>
              </a:rPr>
              <a:t>/10</a:t>
            </a:r>
            <a:endParaRPr lang="ru-RU" sz="7200" dirty="0">
              <a:solidFill>
                <a:srgbClr val="E9F1E3"/>
              </a:solidFill>
              <a:latin typeface="Zvezda NHZDN" pitchFamily="50" charset="0"/>
            </a:endParaRPr>
          </a:p>
        </p:txBody>
      </p:sp>
    </p:spTree>
    <p:extLst>
      <p:ext uri="{BB962C8B-B14F-4D97-AF65-F5344CB8AC3E}">
        <p14:creationId xmlns:p14="http://schemas.microsoft.com/office/powerpoint/2010/main" val="19067596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374AE7-4B31-3EAC-F080-7CC3A033F24D}"/>
            </a:ext>
          </a:extLst>
        </p:cNvPr>
        <p:cNvGrpSpPr/>
        <p:nvPr/>
      </p:nvGrpSpPr>
      <p:grpSpPr>
        <a:xfrm>
          <a:off x="0" y="0"/>
          <a:ext cx="0" cy="0"/>
          <a:chOff x="0" y="0"/>
          <a:chExt cx="0" cy="0"/>
        </a:xfrm>
      </p:grpSpPr>
      <p:sp>
        <p:nvSpPr>
          <p:cNvPr id="2" name="Заголовок 1">
            <a:extLst>
              <a:ext uri="{FF2B5EF4-FFF2-40B4-BE49-F238E27FC236}">
                <a16:creationId xmlns:a16="http://schemas.microsoft.com/office/drawing/2014/main" id="{18C24DDB-9C54-07D9-4F2F-C8E7366BDA50}"/>
              </a:ext>
            </a:extLst>
          </p:cNvPr>
          <p:cNvSpPr>
            <a:spLocks noGrp="1"/>
          </p:cNvSpPr>
          <p:nvPr>
            <p:ph type="ctrTitle"/>
          </p:nvPr>
        </p:nvSpPr>
        <p:spPr/>
        <p:txBody>
          <a:bodyPr/>
          <a:lstStyle/>
          <a:p>
            <a:endParaRPr lang="ru-RU"/>
          </a:p>
        </p:txBody>
      </p:sp>
      <p:sp>
        <p:nvSpPr>
          <p:cNvPr id="3" name="Подзаголовок 2">
            <a:extLst>
              <a:ext uri="{FF2B5EF4-FFF2-40B4-BE49-F238E27FC236}">
                <a16:creationId xmlns:a16="http://schemas.microsoft.com/office/drawing/2014/main" id="{A838543B-2B31-4EB7-7E3D-B5D8B2DEEF63}"/>
              </a:ext>
            </a:extLst>
          </p:cNvPr>
          <p:cNvSpPr>
            <a:spLocks noGrp="1"/>
          </p:cNvSpPr>
          <p:nvPr>
            <p:ph type="subTitle" idx="1"/>
          </p:nvPr>
        </p:nvSpPr>
        <p:spPr/>
        <p:txBody>
          <a:bodyPr/>
          <a:lstStyle/>
          <a:p>
            <a:endParaRPr lang="ru-RU"/>
          </a:p>
        </p:txBody>
      </p:sp>
      <p:pic>
        <p:nvPicPr>
          <p:cNvPr id="4" name="Picture 4">
            <a:extLst>
              <a:ext uri="{FF2B5EF4-FFF2-40B4-BE49-F238E27FC236}">
                <a16:creationId xmlns:a16="http://schemas.microsoft.com/office/drawing/2014/main" id="{4071819D-54F5-D628-8C79-39F5F339A77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737"/>
          <a:stretch>
            <a:fillRect/>
          </a:stretch>
        </p:blipFill>
        <p:spPr bwMode="auto">
          <a:xfrm rot="16200000">
            <a:off x="2667000" y="-2667000"/>
            <a:ext cx="6858001" cy="1219199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C94B737-C9E9-71D0-692C-775AD38CB93E}"/>
              </a:ext>
            </a:extLst>
          </p:cNvPr>
          <p:cNvSpPr txBox="1"/>
          <p:nvPr/>
        </p:nvSpPr>
        <p:spPr>
          <a:xfrm>
            <a:off x="3361944" y="1477618"/>
            <a:ext cx="5468112" cy="3154710"/>
          </a:xfrm>
          <a:prstGeom prst="rect">
            <a:avLst/>
          </a:prstGeom>
          <a:noFill/>
        </p:spPr>
        <p:txBody>
          <a:bodyPr wrap="square" rtlCol="0">
            <a:spAutoFit/>
          </a:bodyPr>
          <a:lstStyle/>
          <a:p>
            <a:pPr algn="ctr"/>
            <a:r>
              <a:rPr lang="en-US" sz="19900" dirty="0">
                <a:solidFill>
                  <a:srgbClr val="E1EBD9"/>
                </a:solidFill>
                <a:latin typeface="Zvezda NHZDN" pitchFamily="50" charset="0"/>
              </a:rPr>
              <a:t>SLA</a:t>
            </a:r>
            <a:endParaRPr lang="ru-RU" sz="6600" dirty="0">
              <a:solidFill>
                <a:srgbClr val="E1EBD9"/>
              </a:solidFill>
              <a:latin typeface="Zvezda NHZDN" pitchFamily="50" charset="0"/>
            </a:endParaRPr>
          </a:p>
        </p:txBody>
      </p:sp>
      <p:sp>
        <p:nvSpPr>
          <p:cNvPr id="6" name="TextBox 5">
            <a:extLst>
              <a:ext uri="{FF2B5EF4-FFF2-40B4-BE49-F238E27FC236}">
                <a16:creationId xmlns:a16="http://schemas.microsoft.com/office/drawing/2014/main" id="{BD9F9D00-2A4C-8F9D-BCF1-B27191BF6F46}"/>
              </a:ext>
            </a:extLst>
          </p:cNvPr>
          <p:cNvSpPr txBox="1"/>
          <p:nvPr/>
        </p:nvSpPr>
        <p:spPr>
          <a:xfrm>
            <a:off x="4043194" y="3948610"/>
            <a:ext cx="4105611" cy="584775"/>
          </a:xfrm>
          <a:prstGeom prst="rect">
            <a:avLst/>
          </a:prstGeom>
          <a:noFill/>
        </p:spPr>
        <p:txBody>
          <a:bodyPr wrap="none" rtlCol="0">
            <a:spAutoFit/>
          </a:bodyPr>
          <a:lstStyle/>
          <a:p>
            <a:pPr algn="ctr"/>
            <a:r>
              <a:rPr lang="ru-RU" sz="3200" dirty="0">
                <a:solidFill>
                  <a:srgbClr val="E1EBD9"/>
                </a:solidFill>
                <a:latin typeface="Bergamasco Regular" panose="02000500000000000000" pitchFamily="2" charset="0"/>
              </a:rPr>
              <a:t>Подопригора Анна</a:t>
            </a:r>
          </a:p>
        </p:txBody>
      </p:sp>
      <p:sp>
        <p:nvSpPr>
          <p:cNvPr id="8" name="TextBox 7">
            <a:extLst>
              <a:ext uri="{FF2B5EF4-FFF2-40B4-BE49-F238E27FC236}">
                <a16:creationId xmlns:a16="http://schemas.microsoft.com/office/drawing/2014/main" id="{047899D5-8DFB-3334-B3EA-088188CF005E}"/>
              </a:ext>
            </a:extLst>
          </p:cNvPr>
          <p:cNvSpPr txBox="1"/>
          <p:nvPr/>
        </p:nvSpPr>
        <p:spPr>
          <a:xfrm>
            <a:off x="2927603" y="4539737"/>
            <a:ext cx="6336792" cy="369332"/>
          </a:xfrm>
          <a:prstGeom prst="rect">
            <a:avLst/>
          </a:prstGeom>
          <a:noFill/>
        </p:spPr>
        <p:txBody>
          <a:bodyPr wrap="square">
            <a:spAutoFit/>
          </a:bodyPr>
          <a:lstStyle/>
          <a:p>
            <a:pPr algn="ctr"/>
            <a:r>
              <a:rPr lang="ru-RU" sz="1800" dirty="0">
                <a:solidFill>
                  <a:srgbClr val="E1EBD9"/>
                </a:solidFill>
                <a:latin typeface="Bergamasco Regular" panose="02000500000000000000" pitchFamily="2" charset="0"/>
              </a:rPr>
              <a:t>М4200С</a:t>
            </a:r>
            <a:endParaRPr lang="ru-RU" dirty="0"/>
          </a:p>
        </p:txBody>
      </p:sp>
    </p:spTree>
    <p:extLst>
      <p:ext uri="{BB962C8B-B14F-4D97-AF65-F5344CB8AC3E}">
        <p14:creationId xmlns:p14="http://schemas.microsoft.com/office/powerpoint/2010/main" val="889537479"/>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TotalTime>
  <Words>293</Words>
  <Application>Microsoft Office PowerPoint</Application>
  <PresentationFormat>Широкоэкранный</PresentationFormat>
  <Paragraphs>49</Paragraphs>
  <Slides>8</Slides>
  <Notes>3</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8</vt:i4>
      </vt:variant>
    </vt:vector>
  </HeadingPairs>
  <TitlesOfParts>
    <vt:vector size="16" baseType="lpstr">
      <vt:lpstr>Arial</vt:lpstr>
      <vt:lpstr>Bahnschrift Light</vt:lpstr>
      <vt:lpstr>Bergamasco</vt:lpstr>
      <vt:lpstr>Bergamasco Regular</vt:lpstr>
      <vt:lpstr>Calibri</vt:lpstr>
      <vt:lpstr>Calibri Light</vt:lpstr>
      <vt:lpstr>Zvezda NHZDN</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annap</dc:creator>
  <cp:lastModifiedBy>annap</cp:lastModifiedBy>
  <cp:revision>9</cp:revision>
  <dcterms:created xsi:type="dcterms:W3CDTF">2025-12-21T16:45:24Z</dcterms:created>
  <dcterms:modified xsi:type="dcterms:W3CDTF">2025-12-21T19:28:45Z</dcterms:modified>
</cp:coreProperties>
</file>

<file path=docProps/thumbnail.jpeg>
</file>